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4" r:id="rId2"/>
    <p:sldId id="326" r:id="rId3"/>
    <p:sldId id="327" r:id="rId4"/>
    <p:sldId id="91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7C4"/>
    <a:srgbClr val="FCD5EE"/>
    <a:srgbClr val="E3F0D9"/>
    <a:srgbClr val="A9D28E"/>
    <a:srgbClr val="538234"/>
    <a:srgbClr val="FFA500"/>
    <a:srgbClr val="FFE9C1"/>
    <a:srgbClr val="FFD589"/>
    <a:srgbClr val="FFC865"/>
    <a:srgbClr val="FFB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F1539E-068E-4108-98D1-6A7F48A963E0}" v="3" dt="2025-09-22T14:18:59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46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gasperi, Tatjana" userId="301bc012-74bc-4582-85e3-4a331c408f39" providerId="ADAL" clId="{8BF1539E-068E-4108-98D1-6A7F48A963E0}"/>
    <pc:docChg chg="mod">
      <pc:chgData name="Degasperi, Tatjana" userId="301bc012-74bc-4582-85e3-4a331c408f39" providerId="ADAL" clId="{8BF1539E-068E-4108-98D1-6A7F48A963E0}" dt="2025-09-22T14:19:05.538" v="0"/>
      <pc:docMkLst>
        <pc:docMk/>
      </pc:docMkLst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9T10:33:16.158"/>
    </inkml:context>
    <inkml:brush xml:id="br0">
      <inkml:brushProperty name="width" value="0.5" units="cm"/>
      <inkml:brushProperty name="height" value="1" units="cm"/>
      <inkml:brushProperty name="color" value="#385623"/>
      <inkml:brushProperty name="tip" value="rectangle"/>
      <inkml:brushProperty name="rasterOp" value="maskPen"/>
    </inkml:brush>
  </inkml:definitions>
  <inkml:trace contextRef="#ctx0" brushRef="#br0">198 595,'86'1,"0"1,2 0,10-1,10-1,-24 1,6-1,5 0,5 0,2 0,3-1,-19 1,3 0,2 0,2 0,2 0,1 0,3 0,1 0,2 0,-16 0,2 0,1 0,3 0,0 0,2 0,0 0,1 0,0 0,0 0,0 0,-1 0,-1 0,6 0,-1 0,0 0,0 0,0 0,0 0,0 0,1 0,1 0,2 0,0 0,3 0,-16 0,1 0,1 0,0 0,2 0,0 0,0 0,2 0,0 0,0 0,1 0,0 0,0 0,1 0,0 0,0 0,-5 0,1 0,0 0,0 0,1 0,0 0,1 0,0 0,0 0,0 0,1 0,0 0,0 0,1 0,0 0,-1 0,1 0,1 0,-2 0,1 0,0 0,0 0,0 0,0 0,1 0,0 0,0 0,0 0,1 0,0 0,1 0,0 0,0 0,1 0,1 0,0 0,1 0,-10 0,1 0,1 0,0 0,1 0,0 0,1 0,1 0,-1 0,1 0,0 0,1 0,-1 0,0 0,0 0,1 0,-1 0,-1 0,1 0,-1 0,-1 0,0 0,0 0,4 0,1 0,-1 0,0 0,0 0,-1 0,1 0,-1 0,0 0,0 0,0 0,0 0,0 0,-1 0,0 0,0 0,0 0,0 0,0 0,0 0,-1 0,3 0,-1 0,1 0,-1 0,1 0,-1 0,0 0,0 0,0 0,0 0,-1 0,0 0,0 0,-1 0,0 0,0 0,-1 0,0 0,-1 0,-1 0,9 0,-1 0,-1 0,1 0,-1 0,-1 0,0 0,0 0,-1 0,0 0,-1 0,-1 0,0 0,-1 0,-1 0,0 0,-1 0,8 1,0-1,0 0,-2-1,0 1,0 0,-2 0,0 0,-2 1,0-1,-2 0,-1 1,-1 0,-1 0,15 0,-1 1,-1-1,-2 1,-2 0,-1 0,-2 1,-1 0,-1 1,-1 0,7 1,-1 0,-2 1,-2 0,-1 1,-2 0,-2 1,-2 1,13 3,-3 0,-2 1,-2 1,-3 1,-4 1,-2 1,-3 1,-3 1,-3 0,0-1,8 2,-2 0,-3-1,-2-1,5 2,-3-2,-5-2,13 1,-5-4,-14-3,-3-3,-13-2,-1-1,0-1,1-1,8 1,2 0,12-2,5 1,14-1,4 0,-29-1,2 0,0 0,4 0,0 0,-1 0,-4 0,0 0,-2 0,26 0,-3 0,-11 0,-4 0,-15 0,-2 0,37 0,-31 0,-23 0,-18 2,-4 2,11-3,3 0,9-6,-14 1,-8 3,-83 21,1-5,-4 1,-7 0,9-6,-3-2,4-2,-6-2,-5 0,-7-2,-6 0,-6-1,-6-1,21 0,-5-1,-3 0,-3-1,-2 0,-2 0,0-1,-1 1,-2-1,-3 1,0-1,-2 0,-2-1,1 1,-2 1,14-1,-1 1,-1-1,-1 1,-1-1,0 1,0-1,0 1,1 0,0-1,1 1,0 0,0 0,0 0,0 0,0 0,0 0,1 0,0 0,1 1,-6-1,1 1,0 0,1 0,-1 1,2-1,-1 1,1-1,0 1,-9-1,1 1,0 0,0 0,1 0,0 0,1 1,1-1,4 0,2 0,0 0,0 1,1-1,0 0,0 1,0 0,1-1,0 1,0 0,0 0,0 0,1 0,0 0,0 1,-9 0,1 0,1 0,-1 1,1 0,0-1,-1 2,-2-1,-1 1,1 0,-1 0,1 0,0 1,0-1,3 1,1 0,0 0,0 1,0 0,0 0,0 0,-1 2,-1 0,0 0,0 0,1 1,0 0,0 0,4 0,0 0,1 1,0-1,0 1,1-1,1 1,-10 1,2 1,0 0,1-1,-1 1,-1-1,12-2,-1 1,-1-1,0 0,1 0,1-1,1 0,-7 1,1-1,2 0,-1-1,0 0,-1 1,-6-1,0 0,-1 0,-1 0,1 0,1-1,3 0,0 0,0-1,0 1,2-1,0 0,4 0,1-1,1 1,0-1,1 1,-1-1,-15 1,0 0,0 0,2 0,1 0,9 0,2-1,1 0,1 0,0 1,1-1,1 0,1 0,0 0,0 0,-13 0,1 1,0-2,-1 0,-4 0,-1-1,0-1,-2 0,19 0,-1 0,-1-1,0 1,-2-1,-6 0,-2 1,-1-1,-1 0,-1 1,14 0,-2 0,0 0,0 1,0-1,1 1,-15 1,0-1,1 1,0 0,-1 0,1 0,-1 1,1-1,0 0,2 1,4-1,1 0,0 1,2-1,0-1,4 0,1 0,1 0,1 0,1-1,-12 0,2 0,1 0,2 0,9 0,1-1,1 1,3-1,-13 0,2 0,3 0,7 0,2-1,0 0,5 0,1 0,1 0,-20-1,3 0,4 1,3-1,9 2,3-1,4 1,2 0,5 0,1 0,-44-2,1-3,-4-3,42 1,-3 0,-8 0,-3-1,-10-1,-4 0,-10-4,-1 1,3-1,0 1,27 3,-2 0,-2 1,-8 0,-1 1,-1 0,-2 1,0 1,0 0,-2-1,0 0,2 0,11 0,3 0,4 0,-6-3,7 1,-24-5,40 6,23 5,59 3,31 1,6 0,13-1,15 1,-26 0,8-1,7 1,6 0,3 1,3-1,0 0,-2 0,-8-1,-1 1,2 0,1-1,1 1,2-1,2 1,2-1,4 0,2 1,-18-2,1 1,3 0,1 0,2 0,1 0,2 0,1-1,2 1,0 0,1-1,1 0,0 0,0 0,1 0,0 0,-10-1,0 0,2 0,0 1,0-2,2 1,0 0,1-1,0 1,0-1,1 1,1-1,-1 0,1 0,0 0,1 0,-1 0,0 0,1 0,0-1,-5 1,0 0,1-1,0 1,0-1,0 1,1-1,0 0,0 0,0 0,1 0,0 0,0 0,0 0,1 0,-1 0,1 0,0 0,1 0,-1 0,1 0,0 0,-8 1,2-1,0 0,0 0,1 1,0-1,1 0,0 0,0 0,0 0,1 1,-1-1,0 0,1 0,-1 0,-1 1,1-1,-1 1,-1-1,0 1,0-1,-2 1,0 0,-1 0,-1 0,12 0,-1-1,-1 1,0-1,-1 1,0-1,-1 1,0 0,-1 0,0-1,-1 2,0-1,0 1,-1-1,0 2,-1-1,0 1,0 0,0 1,-1 0,8 0,0 1,0 0,0 1,-1 0,-1 0,0 0,0 1,-1 0,0 1,-1 0,-1 0,0 1,-1 0,-1 0,-1 1,0 0,9 2,-2 0,0 1,-1 0,-1 0,-1 1,0 1,-1 0,-1 0,-1 1,0 0,0 1,-2 0,0 1,6 1,-1 1,-1 1,-1 0,-1 1,0 0,-1 0,0 1,-1 0,0 0,0 0,0-1,6 2,-1 0,0 1,-1-1,0 1,0 0,-1 0,0-1,-1 0,-1 0,-1 0,0-1,0 0,-1 0,0-1,-1 1,-1-1,-1-1,-1 1,0-2,-2 1,11 1,-2-1,0 0,-2-1,-1 0,-1 0,-1-1,-2-1,1 0,-2 0,-1-1,-2 0,-1 0,-1-1,-2 1,19 2,-3 1,-1-1,-3 0,-1 0,-10 0,-2-1,-1 0,-1 1,0 0,18 3,-1 0,1 0,-1 0,-1-1,0 0,0 0,0-1,1-1,0 0,1 0,-2-2,-1 0,0-1,0 0,-1 0,-4-2,0 1,-1-1,-2 0,-7-1,0 0,-3 0,-1 0,12 1,-2 1,-4 0,21 3,-8 0,-22-2,-6 0,24 7,-40-2,-33 0,-86 7,-4-12,-3-9,-13-4,13-7,-4-3,-11 0,7 3,-8 0,-6 0,-7 0,-4 0,26 3,-5-1,-2 1,-4 0,-3 1,-1-1,-3 1,-2 0,-1 0,15 0,-3 1,-2 0,-1 0,-2 0,-1 1,-1-1,-2 1,0 0,0 0,-1 0,1 0,-1 0,8 1,-1-1,0 0,-1 1,0 0,-1-1,0 1,-1 0,0 0,0 0,-1 1,0-1,0 1,-1 0,0 0,7 1,-1-1,0 1,-2 0,1 0,-1 0,0 0,-1 0,1 1,-1 0,1-1,0 1,1 0,-1 1,2-1,0 0,0 1,-6 0,0 0,0 0,1 1,0-1,0 1,1 0,-1 0,2 0,-1 1,1-1,0 1,1 0,-1 0,2 0,-3 0,1 1,1 0,0 0,0 1,1-1,0 1,0 0,0 0,0 0,0 0,0 0,0 0,-2 0,-1 0,0 1,-1-1,0 1,-1 0,1 0,-1 0,1 0,0 0,1-1,0 1,1 0,0-1,2 1,0-1,2 0,0 1,1-1,1 0,0 0,0 0,0 0,1-1,-1 1,0 0,0-1,-1 0,-2 1,0-1,0 0,0 0,-1 0,1 0,0-1,-1 1,1-1,1 1,-1-1,2 0,0 0,-4 0,1-1,1 1,-1-1,1 1,0-1,1 0,0 0,0 0,1-1,1 1,0-1,-2 1,1-1,1 0,0 0,1 0,0-1,1 1,-1-1,1 1,-1-1,0 0,-7 0,-1 1,0-1,1 0,-1-1,1 1,0 0,1 0,1-1,1 1,-4 0,1 0,0 0,1 0,1-1,0 1,2 0,0 0,1 0,-3 0,0 1,2-1,0 0,2 1,0 0,2-1,1 1,-2 0,1 0,2 0,1 0,1 0,2 1,1-1,-19 2,2 0,3 0,1 1,3-1,-9 2,2-1,4 1,1-1,11 1,1-1,3 1,2 0,-10 1,3 0,3 0,10-1,3-1,2 0,-20 1,5-2,12-2,4-2,5-1,1 0,8-1,1 0,-39 0,18 0,27-3,93-24,45-8,-20 12,10-1,10 0,10-4,-28 8,6-2,5-2,4 0,4-1,4-1,1-1,3 0,1 0,-23 6,2 0,2-1,2 0,1-1,1 1,2-1,2-1,0 1,2-1,1 0,0 0,2-1,0 0,1 1,-10 1,1 0,1 0,1 0,1 0,1-1,1 0,1 0,0-1,1 1,1-1,0 1,1-1,0 0,1 0,0 1,0-1,0 0,1 0,-1 1,-8 1,0 1,1-1,1 0,-1 0,2 0,-1 0,1 0,1-1,0 1,0 0,0 0,0 0,1-1,0 1,0 0,0 1,0-1,0 0,0 1,1 0,-1 0,0 0,-1 0,-1 2,0-1,0 0,1 0,0 0,0 1,0-1,1 0,-1 1,1 0,-1 0,1 0,-1 0,1 0,-1 0,0 1,0 0,0 0,-1 1,1-1,-1 1,-1 0,0 1,0-1,-1 2,6-2,0 0,-1 1,1-1,-1 1,0 1,0-1,-1 1,0 0,0 0,0 0,0 1,-1 0,0 1,-1-1,0 2,0-1,-1 1,0 0,-1 1,0 0,0 1,9-1,1 0,-1 1,-1 0,1 0,-2 1,1 1,-1 0,-1 0,0 1,-1 0,0 1,-1 0,-1 0,-1 2,0-1,-1 1,-2 1,12 0,-1 0,-1 1,0 1,-2 0,0 1,-1 0,-2 1,0 1,-1 0,-1 1,-1 1,-1 0,-1 0,9 2,-1 1,-2 0,0 2,-2 0,-1 0,-1 1,-1 1,-1 0,0 1,-1 0,9 2,-1 0,0 2,-2-1,-1 2,-1 0,-2 0,-1 0,-1 1,10 3,-3 0,-2 2,0-1,-2 0,0 0,0-1,-3-2,1 0,-2 0,1-1,-2 0,0-1,-2-1,6 0,-1-1,-1 0,0-2,-2 0,1-1,-4-2,0-1,0 0,-1-2,-2 0,-1 0,6 0,-1-2,-2 1,-2-2,-3 1,3-1,-3-1,-3 1,-3 0,6 0,-4 2,-7 0,-2 2,-11 0,1 6,-96-9,-34-1,3-1,-10-2,-11 0,14 1,-8-1,-6 0,-4-1,-4 1,-2 0,17 0,-2 0,-2 0,-2-1,-2 1,-3 0,-3 0,-2 1,-3-1,20 1,-1 0,-2 0,-3 0,-1 0,-2 0,-1 0,-2 0,0 1,-2 0,0-1,0 2,-1-1,1 0,-1 1,8 0,-1 0,-1 0,-1 0,0 0,-1 1,0-1,0 1,-2 0,1 0,-1 0,-1 1,1-1,-2 1,1 0,0 0,-1 1,0-1,4 1,-1-1,-1 1,0 0,-1 0,0 1,0-1,0 1,-1 0,0 0,0 0,-1 0,1 1,0-1,0 1,0 0,1 0,0 0,0 0,0 1,2-1,0 1,-1-1,1 1,-1 0,0 0,1 0,-1 1,1-1,0 1,0 0,0 0,1 0,0 0,1 0,0 0,1 1,0-1,1 1,1 0,-6 1,0 0,0 0,1 0,0 1,1 0,1 0,-1 0,2 0,0 0,0 0,1 0,1 0,0 0,1 0,0 0,0-1,-8 2,0 0,1 0,0 0,1 0,0 0,1-1,1 1,1 0,1-1,1 1,1 0,2-1,1 0,-15 3,2 0,1 0,1-1,2 1,2 0,1-1,2 0,2 0,2-1,-17 3,3 1,2-2,3 1,2-1,4-1,4 0,-5 0,4 0,4-1,3-1,3 0,-25 4,5-2,9-2,-5-1,11-4,24-2,11-3,18 0,94-2,54-1,-40 1,7 1,8 0,9 0,-24 0,7 0,4 0,4 0,4 0,1 1,2-1,0 0,-13 0,2-1,2 1,1 0,2-1,1 1,1 0,1-1,0 1,1 0,1-1,-6 1,2-1,0 1,2 0,0-1,1 1,0-1,1 1,0-1,0 0,0-1,0 1,-1-1,-6-1,0 1,1-1,0 0,0 0,0 0,0 0,0-1,-1 0,1 0,-2-1,0 1,-1-1,-1 0,7-1,0 0,0 0,0-1,-1 0,-1 0,-1-1,0 0,-3 0,0 0,-2-1,-2 1,10-3,-1 1,-2-1,-1 0,-3 0,-1-1,-2-1,-2 1,-3-1,16-4,-2 0,-3-1,-4 0,-5 1,-3 0,5-1,-6 0,-5 2,-5 0,22-3,-15 2,-9 2,-137 20,-56 10,45-7,-6 1,-9 1,-7 3,20-4,-5 1,-6 2,-3 0,-4 1,-1 0,-2 1,0 0,14-1,-1 0,-2 0,-2 1,0 0,-2 1,0 0,-1 0,1 0,-1 0,2 0,5-1,0 1,-1-1,0 1,0 0,0-1,0 1,0 0,0 0,2 0,-1-1,2 1,-12 2,0 0,0 0,1 0,0-1,1 1,2-1,1 0,3 0,1-1,-3 1,0-1,1 1,3-1,2-1,3 0,4-2,4 0,-31 3,8-1,7-1,6-2,0-1,8-1,18-3,15 1,113-18,63-9,-60 9,11-2,7 0,6-2,6 0,4 0,3-1,-25 4,3-2,3 1,3-1,3-1,2 1,2-1,1 0,2 0,2 0,0 0,0 0,1 0,-15 2,2 0,1 0,1-1,1 1,1 0,1-1,1 1,0-1,2 1,-1-1,1 1,1-1,-1 1,1 0,0 0,0 0,-1 0,-3 0,0 1,1-1,1 1,0-1,0 1,1-1,1 1,-1 0,0 0,1-1,-1 1,1 0,-1 0,-1 1,1-1,-1 1,-1 0,0-1,-1 2,5-2,0 1,0 0,0 0,0 0,-1 1,1-1,-1 0,0 1,-1 0,-1 0,0 0,-1 1,-1 0,-1-1,-1 2,-1-1,-2 1,9-1,-1 1,-1 0,0 0,-2 0,0 1,-2 0,-1 0,-1 0,-1 1,-2 0,-1 0,-2 0,-2 0,22 0,-2 0,-1 0,-3 0,-3 1,-2 0,-3 1,-3-1,-5 1,26 1,-5-1,-7 2,-6 0,-8 0,5 0,-10 1,-19 1,-16 2,-95-2,-48-2,26-2,-12-2,-10-1,-7 0,-7-1,32 2,-4 0,-5-1,-3 0,-3 0,-3 0,-3-1,-1 1,-3 0,-1 0,-1 0,17 1,-2 0,-2 0,-1 0,-2 0,-2 0,0 0,-2 0,-1 0,-2 0,0 1,-1-1,-1 1,-1-1,-1 1,0 0,-1 0,14 1,-2 0,0 0,-2-1,0 1,-1 0,-2 0,1 0,-2 0,0 0,-1 0,0 0,0 1,-1 0,0 0,-1 0,1 0,-1 0,0 1,0 0,1 0,-1 1,1 0,7 0,-1 0,1 0,-1 0,-1 1,1-1,-1 1,0 0,-1 0,1 0,-1 0,0 1,1 0,-1 0,0 0,0 0,0 1,0 0,0 0,0 0,0 0,1 1,-1 0,1 1,0-1,0 1,1 0,-1 1,0-1,0 1,1 0,-1 1,-1-1,1 1,0 0,0 1,0-1,0 1,1 0,-1 0,1 1,0-1,0 1,0 0,1 0,0 0,0 1,1 0,0 0,1 0,0 0,0 0,-8 2,0 0,-1 1,1-1,0 1,0 1,1-1,0 1,0 0,1 0,0 0,1 1,0 0,1-1,0 2,1-1,1 0,1 1,0-1,1 1,2 0,0 0,-11 2,1 1,0 1,2-1,0 1,1 0,1 0,1 1,1-1,0 1,2-1,0 1,2-1,0 0,2 0,0 0,2 0,-17 4,1-1,1 1,1 0,2 0,1-1,2 1,2-1,2-1,3 1,3-1,3-1,-21 7,5-1,3-1,4 0,4-1,4 0,5-2,-17 7,7-2,7-1,9-1,-18 11,21 0,18 14,113-12,1-23,19-4,11-2,-22-4,8 0,5 0,5-2,5 0,3-1,3 0,-19-2,3 0,3 0,2-1,2 0,3-1,2 0,1-1,3 0,1-1,1 0,2-1,-16-1,2 1,2-2,1 1,2-2,0 1,3-2,0 1,1-1,1 0,1 0,1-1,1 0,0 0,1 0,0-1,0 1,1-1,-12 1,2 0,1 0,0-1,1 0,1 0,0 0,1 0,1-1,0 1,1-1,-1 0,1 0,1-1,-1 1,0-1,1 1,-1-1,1 0,-1 1,0-1,0 0,-1 0,-2 0,1 0,0 0,0 0,0-1,1 1,0-1,0 0,0 0,0 0,0 0,-1 0,1 0,0 0,-1 0,0 0,0 0,-1-1,0 1,0 0,-2 0,1 0,-2 1,0-1,5 0,-1-1,1 1,-1-1,0 0,0 1,0-1,-1 0,0 1,-1-1,0 1,-1-1,-1 1,0 0,-1 0,-1 0,-1 0,0 1,-2 0,-1 0,-1 0,15-1,-1 0,-1 0,-1 1,0-1,-2 1,-1 0,-1 1,-1-1,-2 1,-2 0,-1 0,-2 0,-2 1,-2 0,22-3,-3 0,-2 1,-3 1,-3-1,-3 1,-2 0,-4 1,-4 0,22-2,-5 1,-6 1,-5-1,-6 2,26-3,-8 1,-55 3,-73 3,-20 8,-24 5,-16 3,-8 3,0-1,21-3,-5 0,-3 1,-3 1,-3 1,-4 0,-2 1,-2 0,-2 0,13-1,-2 0,-3 0,-1 1,-3 1,-1 0,-2 0,-2 0,-1 1,0 0,-2 0,0 0,0 1,-1 0,16-3,-1 1,-1-1,-1 1,0 0,-1 1,-1-1,0 1,-1 0,-1 0,0 0,-1 1,0-1,0 1,-1 0,0-1,0 1,-1 1,0-1,7-1,-2 0,0 1,-1 0,-1 0,0 0,0 0,-1 0,0 1,0-1,0 1,-1-1,0 1,1 0,-1 0,0 0,1 0,0 0,0 0,0 0,1 0,0 0,1 0,0 0,0 0,-1 1,0-1,0 0,0 1,1 0,-1-1,0 1,1 0,0-1,0 1,1 0,0-1,1 1,1-1,0 1,1-1,1 0,1 1,1-1,-12 2,1 1,0-1,1 1,0 0,1-1,1 1,1-1,1 1,0-1,1 0,2 0,0 0,2-1,0 1,2-1,1 0,-16 3,2 1,0-1,1 0,1 0,3 0,1 0,2-1,3-1,3 1,4-2,2 1,-29 7,6 0,4-2,6 0,6-1,4-1,-1 1,6-2,7 0,8 0,-21 9,40-1,128 12,-17-32,21-4,14-4,9 0,5 0,-36 0,4 0,5 0,3-1,3 1,4-1,2 0,2-1,3 0,2 0,1-1,-25 0,2 0,2-1,2 0,1 1,2-2,1 1,1-1,2 1,0-1,2-1,0 1,2-1,-1 0,2 0,-1 0,1 0,0-1,1 0,-11 1,2-1,0 0,1 0,0 0,1-1,1 1,1-1,0 0,0 0,1 0,0-1,1 1,0-1,0 0,1 0,0 0,0-1,0 1,0-1,1 0,-1 0,0 0,1-1,-6 1,0 0,1 0,0-1,1 0,0 0,0 0,1 0,0-1,0 1,0-1,0 0,1 0,-1 0,1-1,-1 1,1 0,-1-1,0 0,0 1,0-1,-1 0,0 0,0 0,0-1,-2 1,1 0,3-1,0 0,0 0,0-1,0 1,0-1,0 0,0 1,-1-1,1-1,-1 1,0 0,0 0,-1-1,0 1,0-1,-1 1,-1-1,0 1,0-1,-1 0,-1 1,-1-1,0 1,-1-1,9 0,0-1,0 0,-2-1,1 1,-1 0,-1-1,-1 1,0 0,0-1,-2 1,0 0,0-1,-2 1,0 0,-2 0,0 1,-1-1,0 1,-2 0,18-3,0 0,-1 0,-1 0,-2 1,0-1,-1 1,-2 0,-2 0,-2 1,-1 0,-3 0,-2 1,-2 1,13-3,-3 1,-3 1,-2 0,-2 1,-4 0,-1 1,-4 0,-1 2,27-4,-4 1,-5 2,-6 1,-7 3,11 1,-10 3,-12 5,-9 5,-28 8,-104 39,0-27,-22 0,-15 0,-8 1,40-11,-6 0,-4 0,-4 0,-4 1,-3 0,-2 0,-4 0,-1 1,-2 0,20-5,-1 1,-3 0,-1 0,-2 0,-2 0,-2 1,0-1,-3 1,0 0,-1 0,-1 0,-2 0,1 0,-1 1,-1-1,0 1,13-3,-1 1,0-1,-2 1,-1-1,0 1,-1 0,-1 0,0 0,-1 0,0 0,-1 1,0-1,-1 1,0-1,-1 1,1 0,-1-1,0 1,0 0,0 0,0 1,0-1,5-1,-1 1,0 0,0 0,-2 0,1 0,-1 0,0 0,-1 1,0-1,0 1,0-1,0 1,0-1,0 1,-1 0,1 0,1 0,-1 0,1-1,0 1,0 0,1 0,0 0,1 0,0 0,-3 0,1 0,-1 1,0 0,1-1,-1 1,0 0,1 0,0-1,0 1,0 0,1 0,0 0,1 0,-1-1,2 1,0 0,0 0,1 0,1-1,0 1,1-1,1 1,1-1,-15 4,0 0,1-1,1 1,0 0,1-1,0 1,1 0,1-1,1 1,1-1,1 0,1 0,1 0,2 0,1 0,1-1,1 0,-18 4,0 1,2-1,2 0,1 0,2 0,2-1,2 0,3-1,2 0,3-1,4-1,-18 5,4-1,4-2,4 1,4-2,4-1,4 0,-20 4,6-1,9-1,13-3,-7 3,37-4,79-9,40-3,-7-3,15-2,13-1,8 0,5-1,-36 0,6 0,3 0,3 0,4-1,2 0,2 0,2-1,2 1,0-1,1 0,-16 0,1 0,2 0,2-1,0 1,2-1,1 0,1 0,1 0,0 0,1-1,0 1,0-1,1-1,0 1,-1-1,-3 1,1-1,0 0,2 0,-1 0,1 0,1-1,0 1,0-1,1 0,-1-1,1 1,-1-1,1 0,-1 0,0-1,0 0,-1 0,1 0,0 0,0-1,1 0,0-1,0 1,0-1,0 0,-1-1,0 1,0-1,0 0,-2 0,0 0,-1 0,0-1,-2 1,-1-1,6-1,0 0,-1-1,-1 1,0-1,-1 0,0-1,-2 1,0-1,-2 1,0-1,-1 0,-2 0,-1 0,-1 1,13-4,-1 0,-1 0,-1-1,-2 1,-2-1,-1 1,-2 0,-2 0,-1 0,-4 0,22-5,-2 0,-3 0,-4 1,-4 0,-4 1,-7 2,12-5,-7 2,-8 2,-10 1,17-3,-40 4,-77 11,-45 5,-24 1,1 1,27 0,-4 0,-4 1,-5 0,-4 1,-4 0,-4 0,-4 1,19 0,-4 0,-4 0,-3 0,-2 1,-3 0,-3 0,-1 0,-1 1,-1 0,-2 0,1 0,-1 1,1 0,1 0,12-1,0 1,-1 0,-1 0,0 0,-1 1,-1 0,0-1,0 1,-1 1,0-1,-1 1,0 0,-1 0,0 0,0 0,-1 1,0-1,0 1,6 0,-1 0,0 0,-1 0,0 0,-1 1,0 0,-1-1,0 1,0 1,0-1,-1 1,1-1,-1 1,0 0,0 0,1 0,-1 0,1 1,0-1,0 1,0-1,1 1,-1 0,0 0,-1 0,1 1,-1-1,1 1,-1 0,1 0,-1 0,1 0,0 0,0 1,0-1,1 1,0-1,1 1,0 0,0-1,1 1,1 0,0-1,-5 2,-1 0,1 0,1 0,-1 0,1 0,1 1,0-1,0 1,1-1,1 1,-1-1,2 1,0-1,0 1,1-1,0 0,1 0,1 0,-7 1,1 0,-1-1,1 1,1 0,0 0,0-1,2 1,0 0,1-1,2 0,0 1,2-1,1-1,2 1,1 0,-15 2,2 0,1 0,1 0,2-1,2 1,2-1,2 0,2-1,2 1,3-1,-17 3,3-1,3 1,4-1,3-1,4-1,6 0,-15 3,7-2,7-1,7 0,-28 3,43-1,74-5,36-15,29-12,14-6,-23 3,10-3,6-4,6-3,6-1,4-2,2-1,-30 9,2-1,3-1,3 0,1-2,3 0,1-1,3-1,1 0,1-1,2-1,2 1,0-1,2-1,-20 7,1 0,2-2,1 1,1-1,2 0,0-1,2 0,0-1,1 1,1-1,1 0,0-1,1 1,1-1,-1 1,2-1,-1 0,1 0,0 0,-1 0,1 0,-9 3,1 0,0 0,1-1,1 0,0 0,0 0,1 0,0 0,1-1,0 1,1-1,-1 1,1-1,0 0,0 0,0 1,0-1,1 0,-1 1,0-1,0 1,0-1,-1 1,1-1,-1 1,0 0,0 0,0 0,1 0,-1 0,1 0,1 0,-1-1,0 1,1 0,-1 0,1 0,-1 0,1 0,-1 0,0 0,-1 0,1 0,-1 1,-1-1,0 1,0 0,-1 0,0 0,-1 0,0 1,-2 0,0 0,9-3,-1 0,0 1,-1 0,1 0,-1 0,-1 0,1 0,-2 0,0 1,0 0,-1 0,-1 0,0 0,-2 0,0 1,-1 0,-1 0,-1 1,-1 0,-1-1,-1 2,16-6,-2 0,0 1,-1 0,-1 1,-1-1,-2 1,-1 1,-1-1,-2 1,-2 1,-1 0,-2 0,-2 0,-1 1,21-7,-2 0,-3 1,-2 1,-3 0,-3 1,-4 0,-4 2,-4 0,16-5,-6 1,-5 1,-7 2,-4 0,18-6,-7 3,-43 2,-65-4,-28 28,-23 14,-7 3,-4-1,-7 3,-7 2,-7 2,23-3,-4 1,-3 1,-4 2,-3 0,-2 2,-2 0,15-3,-2 2,-3 0,-1 1,-1 0,-2 1,-1 1,-2 0,0 0,-1 2,11-3,-1 0,-1 1,-1 0,-2 1,0 1,0 0,-1 0,-1 0,0 1,1-1,-1 1,1 0,3 0,-1-1,-1 1,0 0,0 1,0-1,-1 1,1 0,0 1,0-1,1 1,1 0,0 0,1 0,-2 1,0 1,1-1,0 1,0 0,0 1,2-1,-1 1,2 0,1 0,1 0,1 0,2-1,-13 6,1 0,1 0,1 0,2 0,1 0,2 0,3 0,2 0,3-1,-11 6,3 0,3 0,2 0,4-1,4 0,3-1,-3 4,4 0,4 0,5-2,6-2,-8 5,8-2,17-1,15 27,94-50,46-17,-37 0,11-4,8-3,8-1,3 0,3-1,-22 2,4 0,3-1,2-1,3 1,2-2,1 1,0-1,1 1,-1-1,-8 1,2 0,0-1,2 1,0-1,1 0,0 0,0 0,-1-1,0 1,0-1,-2 0,4 0,1-1,0 1,0-1,0 0,-1 0,-2 0,0-1,-3 0,-1 1,-3-1,13-2,-2-1,-1 1,-2-1,-3 0,-3 0,-4 0,-4-1,13-4,-3 1,-6-1,-7-2,-8-2,11-7,-9-2,-39-4,-57-18,-41 3,5 26,-17 6,-13 3,-9 3,-5 1,-1-1,21 3,-4 1,-4 0,-4 1,-2 1,-3 0,-2 0,-3 0,-1 1,-2 0,-1 0,19 2,-1 0,-3 0,0 0,-3 0,0 1,-2 0,-1 0,-2 0,0 1,-1-1,-1 1,0 0,-1 1,-1-1,0 1,-1 0,12 0,-1 1,0 0,-2 0,0 0,-1 0,-1 0,0 1,-1-1,-1 1,0 0,0 0,0 1,-1-1,-1 1,1 0,-1 0,1 0,-1 1,0-1,1 1,-1 0,4 1,-1-1,0 1,-1 0,0 0,0 0,-1 1,0 0,0 0,0 0,-1 0,1 0,-1 1,1 0,-1-1,1 1,0 0,0 0,0 1,1-1,0 0,1 1,0-1,0 1,0-1,1 1,-1 0,0 0,1 0,-1 1,1-1,0 1,-1 0,2-1,-1 1,1 0,0 0,0 1,1-1,0 0,1 0,0 1,1-1,0 1,1-1,0 1,2-1,-14 2,1 0,0 0,0 0,1 0,1 1,0-1,0 1,2-1,0 1,1-1,1 1,1-1,1 1,1-1,1 0,2 0,1 0,-13 2,1-1,1 1,2 0,1-1,1 1,1-1,2 0,2 0,1-1,3 0,1-1,1-1,-21 1,2 0,3-1,3-1,2 0,3-2,3-2,3-1,-20-1,3-3,5-2,7-2,6-3,-12-6,10-3,15-6,10-7,26-5,57-17,28 36,19 7,12-1,13 0,7-2,-14 2,4-1,6-1,4-1,2-2,-21 4,3-1,2 0,1-1,3-1,1 0,1-1,2 1,-7 0,2-1,2 0,1 0,1-1,0 0,1 0,0-1,0 1,-1 0,1-1,1 0,1 0,-1 0,0-1,1 1,-2-1,0 0,0 1,-2 0,3-2,0 1,-1 0,0-1,-1 1,-1 0,-1 0,-3 0,-1 0,8-2,-1 0,-2 0,-2 1,-3-1,-3 1,-4-1,21-7,-5 0,-7 0,-8-1,-7 1,-8-1,-14-2,1-44,-77 41,-24 3,-8 4,-14 3,-5 1,-1 0,-6 1,-3 0,-2 0,10 5,-2-1,-1 1,-1 1,1 0,-4 0,0 1,0 1,0 1,2 1,-12-1,1 1,3 1,4 2,-7 1,4 1,7 1,-10-1,13 2,0 1,80 5,56 0,51 2,-38-1,10 0,8 0,7 0,3 0,2 0,-10 0,4 0,4 0,2 1,3-1,2 0,2-1,0 1,1-1,-14 0,3-1,1 1,1 0,2-1,0 0,1 0,0 0,0-1,0 0,0 0,-1 0,1 0,1-1,0 0,1 0,-1 0,1-1,-1 0,-1 0,-1 0,-1-1,-2 0,-1 0,3-1,0 0,-2 0,0-1,-2 0,-1 0,-2-1,-2 0,-2-1,-1 0,13-3,0-1,-3 0,-3-1,-4 0,-3-1,-6-1,21-4,-7-2,-8-1,-11-1,20-12,-40-6,-96-41,-21 49,-23 6,-8 2,20 5,-7 0,-3 2,-3-1,-3 2,1 0,-4 1,-2 0,-2 1,-1 1,-2 1,8 2,-2 1,-1 0,-1 2,0 0,-1 1,-1 0,9 2,0 1,-2 0,0 1,1 1,-1-1,1 2,1-1,-10 1,0 0,1 1,0 0,1 1,1 0,1 0,-8 2,1 0,1 0,1 1,2 1,3 0,-5 1,2 0,3 1,3 1,3 0,0 2,4 1,3 0,4 1,-6 3,6 0,6 1,-2 2,11 1,-9 6,45-9,100 0,7 5,15 5,-27-6,6 2,4 1,-1 2,6 2,1 2,1 1,-1 1,-1 1,1 1,-3 1,-2-2,8 3,-4-1,-5-1,10 5,-11-1,-18-10,-23 0,-47 3,-50-15,-29-11,19-2,-8-4,-6-2,-2 0,0-1,-3 0,-3-2,-2 1,0-1,7 1,-1 0,-2-1,-1 1,1-1,0 1,1 0,-1 0,1 0,-1 0,2 1,1 1,-9 0,1 1,1 1,2 0,2 1,-9-1,1 2,4 0,3-1,-8-1,4-1,7-1,-11-5,9-3,26-1,8-2,-20-12,39 14,24 10,89 38,-27-7,7 1,1 4,-6 10,1 16,-6 5,-7-1,-7-7,-17-18,-14-18,-58-81,25 20,-1-6,3 0,18 4,8 8,5 7,3 3,4 4,11 2,1 2,2 1,-4-4,-4-1,-3-1,-3-2,25 26,19-5,12 2,26 6,10 2,-21-6,3-2,3-2,6 1,2-2,-3 0,-13 0,-2 0,-5 0,7-1,-10 0,9-6,-117 2,-28-2,4 0,-8-1,-15-3,-14-2,-1-1,18 3,-1-1,-2 0,-5-2,17 3,-4 0,-1-1,-2-1,-1-1,-1 1,-9-3,-1-1,-1 0,-1-1,-1 0,2 0,12 3,0-1,0 0,0 1,1-1,0 0,3 0,-7-1,1-1,2 1,1-1,2 1,4 1,-18-6,3 0,5 2,5 0,0 0,6 0,8 3,3 1,10 3,-5-2,56 19,89 40,-11-4,-13-5,-3 3,1 5,-25-5,-35-8,-37-8,-37-7,25-12,-2-6,-2-6,2-4,3-4,2-3,-33-28,18 12,9 15,6 11,4 7,1 2,-3 2,-5 0,-5-1,0-2,5-5,11 0,9 0,6 3,3 1,-6-3,0 0,6 2,12 63,15-18,5 51,0-42,-5-4,-3 3,-1 10,-1 17,-6 17,0-36,-1 1,-1 10,-1 2,0 2,0 1,0 2,1 1,1-1,0-1,1-4,-1-2,-1 1,0-2,-1-4,0-1,0-4,-1-2,-9 41,3-7,3-6,0 1,3 0,2 5,3 1,3 4,1 1,0-1,0-1,0-3,0-6,0-5,0-7,0-3,0-3,0-3,2-4,0-5,3-3,-1 2,-1 4,1 9,0 13,1 11,2 9,1 2,2 0,2-7,0 2,0-3,1-6,-1-4,1-2,0-3,1 1,-3-1,0-1,-2 0,0 1,-1-1,-2-5,-1-6,0-7,-1-2,-1 5,-1 9,-2 7,0 6,0-4,0-6,0-10,0-10,0-9,0-2,0-2,0-3,0-1,0-3,0-3,0 0,0-2,0 8,0-6,0 4,0 1,0-9,0 8,0 3,0-10,0 8,-4-5,-1-1,-4 15,-5 12,2 6,-4 10,2-4,5-2,0-3,2-2,-2-4,-1-5,0-3,1-5,3-2,2-5,1-4,2-2,1-4,0 4,0-3,0 3,5 1,0-6,7 8,-3-6,2 9,-3-1,-1 4,1 5,1 4,1 3,3-1,-1-4,-1-3,1-8,-2-8,0-4,-2 6,-4-2,-1 3,-2 1,5-8,6 14,-1-6,4 12,-3-6,1 2,2 3,-1 1,0 1,1-1,-2-5,-4-3,-1-7,0-1,-3 2,2 3,-3-5,41-55,-1-32,-5 9,2-4,-12 5,-3 1,19-26,-16 33,-9 19,-3 13,33 17,2 0,11 0,12 1,10 0,6 0,1-2,5 1,5-2,3 0,-21-2,2 1,2-1,1-1,3 0,0-1,-5-1,2 0,2-1,0-1,1 0,0-1,1 0,5-2,0-1,1 0,1-1,0-1,1-1,-1-1,-8 0,1 0,0-2,0 0,0 0,0-2,-1 1,0-1,-3 0,0-1,0-1,0 1,-1-1,0-1,-1 1,-1 0,8-2,0 0,-1-1,0 1,-2 0,0-1,-2 1,7-2,-2 0,0 1,-2-1,-2 1,-1 0,4-1,-2 1,-1-1,-2 2,-1-1,-7 2,-1 0,0 0,-3 1,-2 0,5-1,-3 0,-2 1,-2 0,10-4,-3 2,-3 0,19-5,-8 3,-19 5,-7 2,25-5,-39 10,-30 7,-93 3,6-1,-16 2,-17 0,32 3,-4 0,-5 2,-5 0,10 0,-5 1,-2 0,-4 1,-3 1,-4 1,10-2,-3 2,-3 0,-3 0,-2 1,-1 1,-1-1,0 0,0 1,1-1,-2 1,0 0,-1 0,-2 0,1 1,-1-1,1 0,0 0,0 1,1-1,0 0,-1 0,0 0,0 0,1 0,1 0,0 0,1-1,2 1,-3-1,1 1,0-1,1 0,1 0,1 0,2 0,3-1,2-1,-17 1,2 0,4 0,2-2,3 1,4-1,-19 2,5-1,5-1,6 0,2-2,7 0,7 0,-3-1,14-2,6 0,46-8,87-25,6-7,1 3,10-5,-22 8,3-1,4-3,-2 2,4-2,4-2,3-1,-1 1,4-2,3-1,2-1,2 0,-16 7,2-1,1 0,2-1,0 0,1-1,1 1,-7 2,1 0,0 0,1-1,1 1,-1-1,0 1,0 0,0 0,-1 0,1-1,0 2,-1-1,0 0,-1 1,-2 1,17-7,-1 0,-1 1,-1 0,-3 2,-3 0,1 0,-3 1,-2 1,-3 2,-4 0,19-8,-5 2,-10 3,0-2,-13 2,2-9,-77 22,-67 17,2 17,-14 10,17 0,-7 4,-5 4,-4 2,10-2,-3 2,-3 2,-3 1,-2 1,-1 1,7-3,-1 1,-2 1,-1 0,-2 1,-2 1,0 0,-1 0,8-4,-2 1,-1 0,-1 0,-1 1,0 0,-1-1,1 1,1-1,1-1,-5 2,-1 1,1-1,0 0,0-1,1 0,1 0,1-1,1-1,-2 1,0 0,2-1,0-1,2 0,1-2,2 0,3-1,-7 1,2 0,1-1,4-2,5-2,5-3,-20 6,10-5,7-4,-4 3,27-15,47-20,48-13,33-5,-9 3,12-2,8-3,5 0,-17 7,4-1,4-1,4-1,2 0,2 0,1 0,-8 3,2-1,3 0,1 0,2 0,0 0,0 0,1 0,-1 0,-5 2,0 0,1 0,0 0,0 1,1-1,-1 0,-1 1,0 0,-1 0,5-2,1 1,-1 0,-1 0,0 0,-1 0,-2 1,-1 0,-2 1,7-3,-1 0,-1 1,-3 1,-2-1,-2 1,-2 1,12-5,-3 0,-3 1,-4 1,-4 0,-2 2,-3 0,-6 2,-6 2,15-6,-14 4,7 0,-60 29,-60 33,-40 14,24-19,-7-1,-9 3,5-2,-9 2,-4 2,-4-1,0-3,8-5,-3-1,-1-1,-1-1,-1-1,-1 1,7-3,-1 0,-1 0,-1-1,0 0,1-1,1 1,-9 1,-1 0,1-1,1 0,2 0,1-2,-6 2,1-1,2 0,4-2,3-1,3-1,3-2,4-1,6-2,-31 4,16-12,10-31,92-17,32-12,7 6,16-4,11-3,5-3,-23 18,4-2,4-1,4-2,2 0,2-1,2 1,0-1,-3 3,2-1,2-1,2 1,2-2,0 1,1 0,1 0,0 0,-1 0,-3 2,0 1,2-1,0 0,1 0,0 1,0-1,-1 1,-1 1,0 0,-2 0,1 0,1 1,-1-1,-1 1,0 1,-1 0,-1 0,-2 2,-2 0,-2 2,14-7,-3 1,-1 1,-3 2,-2 0,-4 3,-4 1,22-11,-6 3,-7 3,-9 5,16-8,-23 9,-36 13,-69 30,-33 12,7-4,-10 2,-8 3,-3 1,7-2,-4 1,-4 1,-3 2,-4 1,-2 1,12-2,-3 0,-3 2,-2 0,-2 2,-2 0,0 1,-2 0,1 1,7-2,-1 1,-2 0,-1 1,0 0,-1 1,0 1,-1 0,1-1,-1 2,2-1,6-2,-1 1,0 1,0-1,0 1,0 0,0 1,0-1,1 0,1 0,0 0,2 0,-11 3,1 1,0 0,0 0,2 0,0-1,2 0,1-1,2 0,3-2,-5 1,3 0,0 0,3-2,1 0,3-2,1-1,3-2,-17 5,2-1,4-4,4-2,5-4,-12 1,6-5,9-9,-6-8,24-18,53-58,35 26,23-5,8-1,-7 7,8-2,6-2,4 0,4-2,-12 10,4-1,3-1,2-1,3 0,2-1,0 0,2-1,-6 5,1-1,3-1,0 0,2 0,1 0,0-1,0 1,1 1,-1 0,4-2,0 1,1 0,1 0,0 0,0 0,-1 1,0 1,0 0,-2 1,2-1,1 0,-1 0,0 2,-1-1,-1 2,-2 2,-2 0,-1 2,4-1,-1 0,-1 2,-3 2,-2 1,-2 2,-4 3,22-9,-5 3,-5 5,-9 6,20-5,-22 23,-23 49,-74 19,-31 12,-1-7,-12 4,-6 1,14-16,-3 1,-4 2,-3 0,-3 0,0 0,-4 0,-3 1,-1 1,-2-1,0 1,8-6,-1-1,-2 1,0 0,0 0,0 0,1 1,-2 0,0 2,0-1,0 1,1-1,1 0,2-1,-2 2,-1 1,3-2,1 0,4-2,3-1,-11 11,4-2,5-3,6-2,2-1,6-3,12-5,-1 25,117-41,-15-25,15-5,10-2,5-1,-13 2,6-1,4-1,5 1,2-1,3-1,1 0,-13 1,3-1,3 0,1-1,2 0,1 0,1 0,-1 0,1 0,-1-1,4 0,1 0,0 0,1-1,1 1,-1-1,0 0,-2 0,0-1,-2 1,2-1,0 0,-1 0,0-1,-2 1,-1-1,-2 0,-2 0,-2 1,19-3,-1-1,-3 1,-4 0,-5 0,-5 0,6 0,-6 1,-5 0,-7 2,-2-1,-6 2,-8 2,-3-1,-13 6,-17 15,-48 22,-43 31,17-23,-7-1,-8 2,-4-3,3-5,1-6,9-9,4-10,-19-29,37-62,33 15,12-7,6 6,8-3,3-1,8-9,5-1,4 0,5-3,5 1,0-1,0 0,2 0,-4 2,-8 11,-3 1,-3 3,8-11,-12 6,-19-18,-114 72,21 26,-13 14,-9 3,26-7,-6 2,-4 2,-3 2,-2 1,-2 0,7-2,-3 0,-1 2,-3 0,-1 1,-2 0,0 1,-2-1,9-2,-3 1,0-1,-1 1,-2 1,0-1,0 1,-2 0,1-1,0 1,4-3,-1 1,0 1,-2-1,1 0,0 0,-1 0,1 0,0 0,1-1,0-1,-4 2,1 0,0 0,-1-1,2 0,0-1,0 1,1-2,1 0,0-1,-13 4,1-1,0 0,1-1,1-1,2-1,2-2,3-1,-10 2,3-2,2 0,2-4,4-2,2-4,-13-1,4-4,5-6,5-6,-2-7,6-7,13-12,3-30,19-16,24 17,8-7,5-1,6-6,6-2,3 0,4 0,2 1,3 2,2 6,1 1,1 3,10-17,1 7,-6 22,-2 7,4-3,-20 120,-12-18,-6 8,-1 7,-3 7,-5 2,-5 2,-5 1,-3 0,-5 3,-3 0,-1-1,-3 0,-1-1,0-1,1-5,0-1,1-3,5-7,1-3,2-1,-11 20,3-4,9-16,2-6,-15 18,13-28,13-26,9-12,-18-21,11-3,-23-14,6 3,-17 4,-16 4,-16 6,-2 4,9 4,20 2,24 1,17 3,82 35,-10 6,1-3,2 6,-16-3,-6 3,-6 0,-3 1,13 37,-18-18,-11-18,-5-13,-5-9,-26-9,9-10,-21-8,18-10,85 43,-48-17,64 38,-75-32,-20-7,-21-16,-15-22,-5-21,4-20,2-10,-3-2,-6 3,-3 10,-1 14,0 15,4 13,8 9,11 6,18 5,77 2,36 0,-18 1,8 0,-6 0,11 1,3-1,-4-1,14 1,-2-1,0-1,1-2,-1-1,-2-1,-12-2,-2 0,-6-2,9-5,-9-2,15-14,-74 9,-69 9,-28 5,16-1,-4 0,-5 0,-7 0,4-2,-11-8,6-5,9-3,4-5,7-4,6-6,12 0,8-5,10-4,6-4,5-2,6-1,6 0,6 1,8 3,6 2,31-32,17 18,9 14,-4 8,-2 1,-7 2,-16 5,-21 12,-58 42,-19 15,-21 13,-1 0,-3 1,32-22,3-5,-27 2,23-22,24-20,22-17,39-15,2 17,10 1,29-11,14-1,-28 16,5-2,4 0,1-1,11-4,2-2,3 0,-1 0,-14 7,0-1,1 0,-1 1,-2-1,14-5,-1 0,-3 0,-4 1,6-4,-6 2,-6 0,7-6,-13 3,-6-11,-94 29,-18 21,-14 9,-24 6,-10 6,20-2,-4 2,-3 3,14-4,-1 2,-2 1,-1-1,-7 1,-1 1,-1-1,0-1,0-1,-1 0,1-2,1 0,4-3,0-1,2-2,3 0,-13 0,4-2,5-3,-12-1,10-4,20-6,8-4,-7-21,37-20,28-16,29-4,3 30,10 1,31-10,16-2,-19 14,8-2,7-3,5-2,-20 10,4-2,3-2,3-1,2-1,1 0,2-1,-9 5,3-2,1-1,2 0,1 0,0-1,1 0,0 1,-1-1,-5 3,1-1,0 1,1-1,-1 0,1 0,-1 0,0 1,-1 0,-1 0,2 0,1-1,-1 0,0 1,-1 0,-2 1,-1 0,-1 2,-3 0,20-8,-3 1,-1 1,-4 1,-3 2,-5 1,10-3,-5 1,-6 3,-7 2,25-10,-19 7,-27 3,-93 30,-29 11,-4 14,-10 10,12-6,-8 3,-4 4,2 3,-1 5,0 3,0 3,-2 1,9-5,-2 1,0 1,-1 1,2-2,4-3,0 1,1-1,1-1,1-2,-6 4,1-1,2-2,3-3,-10 5,4-4,5-4,-5 0,7-7,14-8,6-9,-11-26,26-46,30 11,9-6,12-16,9-4,-1 17,4-2,3 1,5-3,2 1,2 0,-1 3,1 1,-1 3,11-19,-4 6,-13 22,-5 5,-2-6,-104 90,25 1,-6 9,-5-1,-7 5,1 0,5-2,1 0,0-4,4-5,-1-3,2-4,-17 4,4-7,16-12,3-6,-29-3,22-21,15-17,11-19,12-23,16-19,17 35,11 0,20-11,14 1,1 13,9 1,7 2,0 5,8 1,4 2,4 0,-2 4,5 0,2 1,3 2,0 1,-12 5,1 2,2 0,0 1,-1 1,-1 1,12-2,0 1,-1 1,-2 1,-4 2,6 0,-2 1,-5 2,-6 2,-7 1,-5 2,-9 1,-1-1,-15 4,-27 5,-83 17,1-1,-12 5,4 3,-7 4,-4 3,5 0,-2 3,-5 4,-2 3,9-3,-2 4,-3 1,-2 3,-1 2,-1 1,12-7,-2 3,-1 1,-1 1,0 1,0 0,2 0,0-2,-5 4,1 1,0-1,1 0,1 0,1 0,1-1,-7 4,1 1,1-1,2 0,2-2,2-2,2-1,2-1,2-1,3-3,4-2,-16 10,6-4,2-2,5-3,2 0,10-5,-21 21,125-81,36-21,-15 11,7-2,7-3,-13 6,5-3,4 0,3-1,-1 3,-8 4,2 0,1 1,1 1,0 1,1 1,4 0,2 1,0 2,0 0,0 2,-2 0,9 0,0 2,-2 1,-1 1,-2 1,10 0,-1 1,-4 2,-6 3,-3 1,-5 3,-10 1,-5 1,-13 3,-9 12,-83 35,-10-4,-11 6,0 1,-8 6,-4 2,2-3,-3 3,-4 1,-1 0,10-7,-2 1,-1-1,-1 1,-1 0,-3 3,-1-1,-1 1,0 0,0-2,4-1,-1-2,0 1,2-2,1 0,-9 7,1-1,3-1,1 0,8-4,1 0,2-1,4-1,-9 9,5-2,3 0,11-7,3 0,3-2,-11 15,4-3,12-13,4-3,-18 20,20-27,11-15,5-7,-16 3,-5 0,-27 10,-8 2,-12 2,3-4,8-3,14-3,14-1,10-1,11-7,9-4,6-56,11 11,7-44,8 32,0 7,-3 11,-5 6,-7 0,-24 5,1 2,-17 9,11 5,5 1,-6 2,4 2,-1 5,-1 10,13-2,-7-54,19 16,2-60,9 44,5-11,1-10,2-9,8-22,-8 41,1-2,4-8,2-1,2-3,1 0,1-2,0 0,1-1,1 0,0 2,1-1,4-4,2-1,1-3,3-2,1-1,1-1,-1-1,-1 2,-2 3,-1 3,-2 6,-1 3,-3 5,1 1,0 2,1 0,0 1,1 0,0-1,1 1,1 0,0-1,2 2,0 1,4-4,2 1,3-1,2 0,5-3,3 0,6-6,3 0,3 2,2 0,4 1,1 3,-2 4,0 5,-6 9,0 4,-8 6,-1 3,-9 6,-2 2,29-12,-12 5,-10 7,-9 6,-11 6,-12 7,-11 39,-6-17,-4 26,-7-27,-5-5,-9 13,2-11,-4 10,3-10,-3 2,-5 5,-1 4,0 5,0 4,0 5,-2 2,-13 6,-13 3,-11-1,-9-6,2-13,-1-12,1-9,0-4,2-3,4-2,5-1,11-2,6 0,8 0,5 0,3-3,3-2,2-3,-5-4,7 6,-6-1,5 3,-2-1,-4-2,0-3,0-3,1 1,0-2,0 2,-1-1,-1 1,0 2,0 1,0 1,-1 1,0-1,0-3,2 0,2 1,2 2,-4 3,8 3,-13-1,13 1,-12-6,15 0,-9-11,18-4,-1-2,30-4,-8 10,-37-10,17-23,-48-25,44 0,-9-7,-3 5,3-4,2-9,10 15,4 10,4 10,1 3,0 5,-4 3,-4 7,-6 10,-6 11,76 66,-40-31,22 16,4-2,-16-15,12 5,24 10,29 10,-36-17,2 2,10 5,2 0,2 2,1 1,-3-1,0 1,1 2,-2 0,-7-3,-4 1,-7-4,-3-1,29 22,-29-17,-19-13,-11-6,5-3,-11-68,3 36,-11-50,-3 55,0 4,36-9,-17 12,34-8,-23 12,4-2,-3 0,-6 0,-54 35,-19 11,-9 4,-13 7,-4 1,27-23,3-3,-1-1,0-1,-2-1,0-1,-6-1,-2 1,-14 5,-3 0,-15 5,-2 2,-3 1,2 0,4-1,4-1,14-5,7-1,-17 12,31-11,27-8,13-7,3 19,3-8,-1 15,2-10,0 1,-2 8,-7 14,-10 15,-12 15,-4 3,0-5,4-10,5-12,2-8,1-6,4-3,0-7,3-3,0-6,3-6,-14-71,17-7,-1 0,3-5,9 11,3 3,7-45,4 17,0 16,-5 15,-3 11,-2 5,0 1,1-2,-1-3,1 2,0 1,-2 6,-1-4,-1 7,-2-8,0 5,0-9,-2-10,-5-12,-3-15,-5-7,1-6,1-1,3 1,3-7,2 0,2-6,-2 0,3 9,-3 9,1 15,1 16,-1 10,2 6,-2 3,1-1,-1-2,-2-1,-4-5,-6-5,-4-3,0-4,0-3,4 2,2 4,3 4,1 2,-2 1,1 0,-2-3,3 1,2 0,1 0,3 2,0 3,2 5,0 7,2 3,0-5,0 4,0-8,0 5,0 0,0 1,-1 2,-1-2,0-2,0 0,1-1,1 4,0-4,0 6,-2-8,-2 1,0-3,0-3,0 3,2 4,0 1,0 0,2-1,0 3,12 118,-6-38,2 10,2 2,3 10,1 6,1-3,1-3,0-1,2 2,1 5,2 0,1 5,2 2,1 2,1 2,0-2,2 1,0 2,2 2,0 2,0 1,-6-16,2 2,0 0,0 2,0 1,0 0,0 2,0 0,0-1,-1 1,1 1,0 2,-1 0,1 0,-1 0,0 0,0-1,-1 0,0 1,-1-1,1 1,-1-1,0 0,0 0,-1-1,-1-1,1 5,0 0,-1 0,0-2,-1 1,0-2,-1 0,0-2,1 5,-1-1,-1-1,0-1,0-1,0-1,-1-2,1 4,-1-1,0-1,0-2,-1-1,0-2,0 4,0-3,-1-1,0-2,-1-2,2 7,-1-1,-1-4,-1-3,1 5,-2-3,-1-6,3 14,-1-6,-2-16,0-3,0-3,0-1,-2-4,-1-1,0 1,-1 0,0-1,-1 0,-1-2,-1-1,0 0,0 0,-1-3,-1 0,1 44,-2-10,-1-12,0-13,0-11,0-10,0-4,0-2,0 6,0 8,0 8,0 9,0 6,0 7,0 3,0-6,0-7,-2-10,-1-12,0-7,-1-7,2-6,-3 9,2-9,-4 8,3-8,-1 1,-5 7,2-11,-14-1,-11-52,7 12,-7-30,24 30,2 5,-26-1,13 7,-24-1,18 6,0 0,0 0,-1 0,-6 0,-21 0,-26-1,30 3,-2 1,-6-1,-3 1,-2 1,-1 0,2 0,-1 0,2 0,2 0,-39 0,22 0,18 0,14 0,6 0,7 0,6 0,-3 0,6 0,90-35,-21 8,20-4,9-2,-14 8,2 3,19 1,7 4,-19 6,3 3,3 2,10 1,2 3,2 1,6 0,3 1,0 1,-22 0,1 0,0 0,-1 1,0 0,0 1,0 0,-2 1,23 2,-2 1,-1 0,-5 1,-2 1,-2-1,-8-1,-1 1,-2-1,-6-1,-1-1,-2 1,22 1,-4 1,-12-1,-4 1,-5 0,-2 0,-6 0,-2 1,1 1,-1-1,3 0,0-1,1-1,1 0,-1-2,-1 0,-3-1,0 0,44 2,-9-1,0-3,9-2,-40 0,1 0,8 0,2 0,9 0,1 0,8 0,1 0,-1 0,-1 0,0 0,-1 0,-7 0,-2 0,-10 0,-2 0,-7 0,-3 0,39 0,-12 0,-1 3,7 4,7 3,-44-3,1 1,1-2,-1 1,46 7,-9-4,-13-4,-13-3,-12-2,-12-1,-11 0,-1 3,-3-2,6 2,2-3,-6 0,1 0,-97-1,-3-5,14 1,-10-2,-1-1,-1-3,0-2,-3-2,-13-3,-3-1,-3-1,13 2,-2-1,-2 0,0-1,-2 1,-1-1,-1 1,1-1,0 1,0 0,0 0,2 0,5 1,2 1,1 0,2 1,-10-2,3 0,4 2,-19-5,8 2,19 4,6 1,-30-5,27 3,14 0,9 1,13-4,13 1,50-12,-4 13,35-9,-18 15,1-1,10-1,27 0,-21 4,8 0,25-3,11-2,-34 4,5 0,3-1,2 0,12-1,4-1,1 0,2 1,-14 2,1 0,1 0,0 0,1 0,4 1,0 0,2 0,-2 1,0 1,-4 0,-1 1,0 0,-1 1,0 0,-4 0,0 1,-1 0,-1 1,-1 0,13 0,-1 0,-2 1,-2 0,-8 1,-2 0,-1 0,0 1,17-1,-1 0,-1 0,-5-2,0 0,-2-1,-5 1,-2-2,-1 0,-6-1,0 0,-2-1,25-2,-2-1,-8 2,-2 0,-3 2,-4 0,-10 2,-3 0,36-1,-29 2,-35 2,-110 37,22-13,-9 2,0-1,4-5,8-9,2-7,-19-3,12 1,-7-2,-25 1,-8-1,15-1,-4 0,-2 0,-8-1,-3-1,0 1,3-1,1-1,2 1,5-1,2 1,2-1,10 2,1-1,3 1,-24-1,4 0,8 0,3 2,15 0,4 0,-27-1,34 3,25 0,13 3,15 37,4-23,11 25,9-35,-7-3,21 3,-23 1,13 9,-15 2,4-2,9-1,-6-10,10-2,-3-3,11-1,23 0,22-3,-32 0,4 0,7 0,2 0,7-1,3 2,4 0,2 1,3 0,1 2,-3-1,0 0,-6 0,1 0,0-1,1-1,-4 0,-1-1,3-2,-1 1,1-2,-2 0,-3 1,0-1,1 1,0 1,-3 0,-1 0,0 1,0 1,-3-1,0 0,0 0,0-1,0 0,-1-1,-4 0,-1-1,-2 0,-2-1,42-6,-12-2,-7 1,-3-1,-1 2,-4 0,-2 4,-1-1,1 0,3-1,1-3,-1 0,1 2,-3-1,3 2,2-2,-1-1,-5-1,-14-1,-19 0,-20 0,-96 4,26 8,-11 1,-4 1,-11 1,-8 1,-3 0,11-1,-4 2,-4-1,-3 0,-2-1,-3 0,7-2,-2 0,-3-1,-2 0,-2-1,-1 0,-2-1,0-1,9 0,-2-1,-1 0,-2 0,0-1,-1-1,0 0,0 0,0-1,1 0,1 0,-2-1,0 0,1-1,-1 0,1 0,0-1,1 0,1-1,1 0,-3-1,0-2,0 1,1-2,1 1,1-1,2 1,1-1,2 1,-10-2,2 0,1 0,2 0,3 1,2 0,4 0,-9-2,3 0,4 1,4 1,3 0,-24-6,8 1,8 4,2 1,12 3,-16-1,66 13,106-22,-20 5,11-3,-8 4,7-2,5-1,3 1,-5 0,3 1,3-1,3 0,2 1,1 1,3 1,3 0,1 0,3 0,0 1,-4 2,2 0,2 1,0 0,2 0,0 0,0 1,-8 1,1 1,1 0,0-1,1 2,-1-1,0 1,-2 0,10 0,0 0,0 1,-1 0,-1 0,-1 1,0-1,-8 2,1-1,-2 1,0 0,-1 0,-1 1,-1 0,5-1,-1 2,0-1,-3 1,-1 0,-2 1,2 0,-2 1,-3-1,-1 1,-1 0,9 0,-1 0,-3 0,-4 1,6 0,-5 1,-5 0,6 0,-9 2,-18 0,-7 0,6 0,-29 8,-17 13,-18 12,-23 14,-16 1,-12-5,1-10,0-12,-11-6,-22 1,32-6,-5 0,-22 4,-6-1,16-2,-5-1,-2 0,11-2,-2 0,-2-1,-1 0,-8-1,-2 0,0-1,-1 0,-4-1,0 0,-1-2,1 1,1-1,1-1,0 0,0 0,4-1,0 1,0-1,2 0,4 0,0 0,1 0,2 0,-21-1,3 0,1 0,5 0,1-1,3 1,8 0,2 0,2-1,-22 1,5-1,18 2,7 0,-21 1,43 3,32 0,91 2,-27-5,8-2,14-1,10-1,5-1,-12 1,2 0,4 0,2 0,-2 0,2 0,3 0,1 1,1 1,8 0,0 1,3 0,0 2,0 0,-13 1,1 1,0 1,1 1,-1 0,0 0,-2 1,0 0,0 1,0 1,-1 0,-2 1,12 1,-2 2,0 0,-2 1,-2-1,13 3,-2 0,-3 1,-4-2,10 3,-5-1,-6 0,-16-2,-3 0,-5-1,13 3,-6 1,-14-4,-5 0,35 10,-30-7,-21-2,-16-2,-10 5,-8 9,-4 2,-9 0,-11-7,-11-6,-9 1,-2-2,5-3,9-5,34 32,1-20,23 25,-14-31,-3-4,12 6,-6-3,4 7,-4 1,-10 13,6 12,2 19,-1-8,7 13,6 3,1 4,-2-1,-12-24,-8-18,-6-12,-3 2,0 3,0 2,0-3,0 0,0 3,0-1,0-1,0 0,3-2,-1 2,5 3,-3-1,1 1,0 1,-1-4,1 5,-1-6,0 7,-1-8,-1 0,0 6,2-7,-2 6,4 4,-2-12,2 8,-1-1,-1-12,9 17,-2-14,0 2,0 8,-2-11,13-1,10-15,1-6,0-6,-11 3,5 1,-3 2,6 3,-3 1,-3 0,2 0,3 0,-6 0,12 0,-13 0,3 3,-67-51,8 20,-9-8,-3-1,-2 0,5-1,8-2,7 3,0-5,10 7,7 2,2 2,4 2,2 5,1-2,-16 7,-6 4,-4 8,-10 5,20-2,-11-2,5-4,5 1,-16-3,13 6,-11-1,9 2,1 0,-9-5,11 2,-10-3,9 6,-4-1,-7 1,4 1,-4-2,3 2,-3 0,-3-1,1 3,2 0,5 2,2 0,0 0,-1 0,-1 0,-2 0,-1-2,0 0,3-2,3 0,-4 2,3 0,-1 2,-5-1,9 0,-6-1,-3-3,8 3,-9-1,11 3,-4 0,-1-2,-4 0,-1 0,-1 0,2 0,1 0,2 0,-1 0,-1 2,-1 0,-2 0,-3 0,-2 0,-2-2,-4-2,0-2,-3 0,-2-1,1 0,1 2,5 0,5 1,4 1,6-2,5 2,-4-3,75 0,28 1,15-6,-19 5,13 0,-2-1,-12-1,-1-1,2-1,14-2,3-1,5-1,-7 1,5-1,2-1,2 0,-9 3,1-1,2 0,1 1,1 0,-11 3,0 0,1 0,1 2,1-1,0 1,7 0,1 1,1 0,0 1,0 0,-2 1,-3 1,0 1,-1 0,0 0,-1 1,2 1,-1 0,1 0,-1 1,1 0,0 1,0 0,1-1,1 1,0 1,0-1,-1 1,-1 0,11 0,-2 0,1 0,-1 0,2 0,-12 0,0-1,1 1,1-1,-1 1,0-2,0 1,-1 0,1-1,0 0,0 0,0-1,2 1,-1-1,1 0,0 0,1-1,1 1,-8 0,1 0,0 0,1 0,0 0,-1 0,-1 0,11 0,0 0,-1 0,0 0,0 0,-1 0,0 0,1 0,-1 0,0 0,-2 0,-1 0,7 0,-1 0,-2 1,-2-1,-3-1,5 1,-3 0,-4-1,-4 1,7-1,-5 0,-9 0,-7-1,-12-1,-2-2,-95 3,-34 2,7-1,-9 0,-10 1,13-1,-8 1,-6-1,-3 1,-3-1,0-1,1 1,-1-1,-3 0,-1-1,-4 1,-3-1,-3 0,17 1,-3-1,-2 1,-2-1,-2 0,-2 0,-1 0,-1 0,-1 0,-1 0,1-1,13 1,-2 0,-1 0,-1 0,0 0,-1 0,-1-1,1 1,-2-1,1 1,-1-1,1 1,0-1,0 0,-2 0,1 1,-1-1,-1 0,1 0,-1-1,0 1,1 0,-1 0,1-1,-1 1,1-1,0 1,1-1,0 0,0 1,0-1,0 0,-1 0,1 0,0 0,0 0,2 0,0 0,1-1,2 1,1-1,2 1,-17-2,2 0,0 0,2-1,2 1,2-1,1 1,1-1,3 0,2 0,-3-1,1 0,3 0,2-1,1 1,3-1,2 1,2-1,-25-3,4 1,3-1,7 0,6 0,-6-2,8 0,10 1,3-2,13 1,10-2,96 1,36-1,1 0,12 0,-21 3,6 0,6-1,7-1,-20 3,4-1,4 0,3-1,3 0,2-1,3 0,-11 1,3 1,2-2,3 1,1-1,1 0,2-1,0 1,1 0,0 0,-8 1,1 0,1 0,0 0,1 0,1 0,0 0,1 0,1 0,0 0,0 0,1 0,-1 1,1-1,1 0,1 1,1-1,0 0,0 1,0 0,-1 0,-1 0,-1 1,-1 0,-2 1,4 0,0 0,-2 0,0 1,-1 0,-1 1,-1 0,0 1,-2 0,-1 0,0 1,6-1,-1 2,0-1,-2 2,-1-1,-1 2,-2-1,-1 1,-1 1,10-1,-2 1,-1 0,-2 1,-3 0,-2 1,-3 0,7 1,-3 1,-4 0,-3 0,-2 0,3 0,-3 0,-4 0,-5 0,33 0,-10 0,-26 0,-7 0,15 0,-36 0,-138 0,23 4,-15 3,18-2,-10 0,-8 1,-3 1,-2-1,16 1,-3-1,-1 1,-3 0,-2 0,-2 1,-4 0,11-1,-2 0,-3 0,-2 0,-1 1,-2-1,-1 1,0 0,-1-1,0 1,2 0,-2-1,-1 1,0 0,-1 0,-1-1,0 1,-1 0,0 0,1 0,-1 0,5 0,0-1,-1 1,0 0,0 0,-1 0,1 0,-1 0,1-1,0 1,1 0,0-1,3 1,-1-1,0 0,1 1,-1-1,1 0,1 1,0-1,1 0,2-1,1 1,2-1,-13 2,1-1,2 0,2-1,0 1,2-1,2 0,1 0,2-1,-9 1,0-1,3 1,2-2,2 1,5-2,4 0,-20 0,5-1,8-1,7-1,-21 0,18-2,19 1,113 6,41 1,-4-4,12 0,13-1,-31 2,6-1,7 1,4 0,3 0,4 0,0-1,-19-1,2 1,1-1,3-1,1 1,2 0,2-1,1 1,2-1,1 1,1 0,-11-1,1 1,2-1,2 1,1-1,1 1,1-1,0 1,2-1,0 0,0 1,1-1,0 1,0-1,0 1,-7-1,2 0,1 1,0-1,1 1,0-1,1 0,-1 1,1-1,0 0,0 1,0-1,-1 0,0 1,-1-1,0 0,-1 0,2 0,0 1,0-1,0 0,0 0,0 0,-1 0,0 0,0 0,-2-1,1 1,-2 0,-1 0,0 0,-2 0,-1 0,15 0,-1 0,0 0,-2 0,0 0,-2 0,-1-1,-1 1,-3 0,-2 1,-2-1,-2 0,15 1,-3-1,-2 1,-3 0,-2-1,-5 2,-2-1,-5 2,13 0,-6 0,-4 1,-5 1,-6 1,12 3,-7 2,-12 3,-5 5,-18 6,-26 22,-50 0,-51-1,15-24,-11-3,1-4,-9-2,-5 0,19-4,-3 1,-3-1,-4 1,-4 0,3-1,-4 1,-4 1,-2-1,-2 1,-2 0,0-1,13 0,-2-1,-2 0,0 1,-1 0,-1-1,0 0,1 0,-1 0,-1 0,0 0,-1 0,-1 0,1-1,0 0,1 0,1 0,0-1,-4 1,0-1,0 1,1-1,1-1,2 0,3-2,3 0,-6-1,2-2,3 0,3-2,3 0,2-2,-12-2,3-1,5-3,8-2,-28-11,20-7,7-24,104 6,37 19,27 5,-15 5,10 1,7 0,7 1,-21 4,4 0,5 1,3-1,2 1,4 1,1 0,-12 1,3 2,2-1,2 1,2 0,1 0,2 0,0 1,0 0,1 1,-9 0,0 0,2 0,0 1,0 0,2 0,0 0,0 1,1-1,1 1,0 0,0 1,-1 0,1 0,1 0,1 0,0 1,1 0,0 0,-1 0,1 1,-1-1,-1 1,0 0,-1-1,2 1,1 1,-1-1,0 1,-1-1,0 1,0 0,-2 0,0 0,0 1,-2-1,-1 0,8 1,-1 0,-1 0,0 0,-1 0,-2 1,-1-1,-1 1,-1 0,-2 0,7 0,-1 0,-1 0,-1 1,-3 0,-3-1,-3 1,-4 0,14 1,-5 0,-5 0,-3 0,-4 0,26 0,-7 0,-12-1,-11-2,-13 0,-2-1,-108-10,-59-5,-8 1,34 7,-5 1,-5 2,-6-1,-7 0,25 0,-5 0,-4-1,-3 1,-3 0,-2-1,-2 1,1 1,0 0,1 0,2 1,0 1,-1 0,-1 0,0 0,-1 1,0 0,0 1,0-1,1 1,-1 1,1-1,-1 1,-1 0,0 1,1 0,-1 0,1 0,1 1,0-1,2 1,1-1,-12 1,1 1,1-1,0 1,1 0,3 0,1 0,2 0,3 0,-4 1,1 0,3 0,2 1,2-1,4-1,3 1,-28 1,6 1,5-3,9-4,6-2,8-3,12-10,9-10,24-11,56-30,42-12,-13 27,13-3,10-1,7-1,5-1,-18 14,4-2,4 1,4-2,4 1,1-1,3 0,2 1,1-1,-15 8,2-1,2 0,2 0,1 0,1 0,2 0,1 0,0 0,2 0,-1 1,1 0,0 0,-5 3,1-1,1 1,2 0,0 0,0 0,1 0,1 1,-1 0,1 0,-1 0,0 1,-1 0,-1 1,0 1,1-1,1 0,-1 1,1 0,-1 0,0 1,0 0,-1 1,-1 0,0 0,-1 1,-1 1,-1 0,-1 1,9-3,-1 1,0 0,-1 1,0 0,-3 1,0 1,-2 1,-2 0,-2 1,-2 1,20-4,-1 0,-3 2,-3 0,-4 3,-5 1,-4 2,15-2,-6 3,-8 2,-6 2,31-6,-27 10,-45 13,-112 20,10-11,-15 1,-8 0,8-2,-7 0,-6 0,-4 0,-3 0,12-2,-4-1,-2 0,-3-1,-3 1,-2 0,-3-1,14-1,-2 1,-3-1,-2 0,-2 0,-1 0,0 0,-1 0,0 0,1-1,5 0,-1 1,-2-1,1 0,-1-1,0 1,0 0,0 0,0-1,2 1,0-1,4 0,0 0,1 0,-1 0,1 0,0 0,1-1,1 1,0-1,2 1,1-1,-8 1,0 0,0 0,2 0,1 0,2 0,2-1,3 1,4-2,-13 1,4 0,4-1,2 1,4-2,3 1,-11 0,4-1,5 0,6-1,-29-1,15-4,-9-17,86-19,38 2,23-1,22-3,19 0,11 1,-29 15,5 1,5 1,4 0,3 2,1 0,-8 3,3 2,2-1,2 2,2 0,1 1,-1 1,1 0,-5 2,1 1,1 0,0 1,1 0,0 2,-1-1,-1 2,-1 0,4 1,0 0,0 2,-1 0,-1 0,-1 1,-2 1,-2-1,13 0,-1 1,-3 1,-2-1,-3 2,-4-1,12 1,-4 0,-5 1,-7 1,-5 1,-6 1,-13 5,11 25,-120 26,2-28,-14 0,-6 1,-3 1,-5 1,-6 1,-1 2,1-1,-3 1,-2 2,-3 0,0 1,6-3,-1 0,-2 1,0 1,0-1,0 1,0 1,-1 0,1 0,0 0,1 0,2 0,6-4,1 1,2 0,0-1,3 0,1-1,-18 10,2-1,4-1,5-3,1 2,6-3,8-3,4-2,9-6,0-3,74-60,35-33,7 0,-8 14,5 1,5-2,2-3,2-3,5-4,2-2,1 1,0 4,-3 5,1 2,0 2,-1 2,-3 3,5 0,-2 2,-4 4,-6 2,24-13,-17 5,-7-14,-103 66,-30 18,9 0,-9 7,-7 4,-4 3,3-3,-6 4,-4 1,-3 2,-2 2,0-1,10-4,-2 1,-1 0,-2 2,-1-1,0 1,-1-1,1 0,-2 0,-1 1,-1 0,0-1,0 0,0-1,0 0,1-2,2-1,-1 0,-1-1,1 0,1-2,1-1,2-1,1-2,-9 3,2-3,1 0,2-3,3-2,1-2,-1 0,2-3,2-2,3-3,3-3,-22-1,7-6,9-10,3-13,17-16,23-10,19-9,28-16,25-5,15 6,18-1,13-1,-18 21,6 0,7 0,4-1,5-1,3-1,-15 11,2 0,4-1,3-1,2 0,2 0,2 0,2-1,0 1,2-1,-13 7,2 0,2 0,1-1,2 1,1-1,0 0,2 1,-1-1,2 0,-1 1,0 0,0 1,-1-1,2 1,1-1,1 0,0 1,0-1,1 1,-1 0,1 1,-1-1,0 1,0 0,-1 1,0 0,-2 0,2 0,0 0,0 0,0 1,-1 0,1 0,-2 0,0 1,-1 1,-1-1,-2 2,-1-1,-1 2,18-7,-1 0,-2 2,0 0,-3 1,-2 0,-3 1,-3 1,-4 0,10-3,-4 1,-5 1,-2 1,-4 0,-4-1,13-5,-5-1,-6 1,-10 1,21-13,-35 2,-84-17,-35 36,-23 10,24 7,-7 3,-5 3,-3 3,-6 3,-4 3,-5 2,-2 3,-2 2,16 0,-2 2,-2 1,-2 2,-1 0,-1 2,0 0,1 1,-1 1,-1 1,-1 0,-1 2,-1 0,1 1,-2 0,7 0,-2 0,0 1,-1 1,0 1,0-1,0 0,1 0,1 0,4-2,-1 0,0 1,1-1,1 0,0 0,1 0,1-1,2 0,-13 3,0 0,2-1,2 1,1-2,2 0,2-2,-15 4,2-1,3-1,5-2,4-2,-17 3,7-3,9-6,-5-2,14-12,-2-33,106-56,16 35,18-4,9-3,-5 9,8-1,5-3,4 0,2 0,-11 8,3 0,2-2,2 1,1 0,0-1,0 2,2-2,2 0,0 0,1 0,0 1,-2 1,0 0,8-3,0 1,0 0,-2 2,-2 1,-3 3,-3 0,-1 1,-3 2,-3 3,-5 1,17-8,-7 3,-9 3,7 0,-29 3,-52 3,-48 32,-26 17,4 4,-8 6,-6 3,19-5,-3 2,-3 2,-2 2,-2 0,2 0,-3 2,-1 2,-2 0,0 0,-2 0,6-2,-1 1,-1-1,-1 1,-1 0,0-1,1 0,-2-1,-1 1,0-1,0-1,0 1,1-2,1 0,-8 3,-1-1,2 0,1-1,1-2,2 0,-6 1,2-1,1-1,4-2,3-2,0 0,3-2,4-2,5-2,0 0,4-2,8-5,-2-4,22-12,48-31,43 3,29 1,-7 10,13 2,9 1,5 2,-19 6,5 1,5 1,2 1,4 1,1 0,2 1,-8 0,2 1,3 1,1 0,2 1,1 0,0 0,2 1,-1-1,-11 2,2 0,0 0,2 1,0-1,0 1,0 0,0 0,-1 1,-1-1,-1 1,2-1,-1 1,1 0,-1 0,-1 0,-1 0,-1 0,-1 0,-1 1,-2-1,20-1,-2 1,-1 0,-2 0,-3 0,-2 0,-5-1,10 0,-4 0,-3 0,-6-1,-7 0,6 0,-8-2,-9 1,5-6,-32 9,-54 15,-49 21,-28 10,21-9,-8 3,-5 4,-4 1,11-6,-3 3,-3 0,-3 2,-1 1,-3-1,9-4,-2 0,-2 0,-1 1,-2 0,-1 1,-1-1,0 0,3-2,-1 0,-2 0,0 0,0 0,-2-1,0 1,0 0,-1-1,5-2,0 0,-2-1,0 1,0 0,0-1,-1 0,1 0,0-1,0 0,-7 2,0 1,0-1,0 0,1-1,0 0,0-2,1 1,1-2,-4 0,0 0,1 0,0-2,1 0,2-1,2-2,1-1,-12 3,2 0,2-3,2-1,3-2,3-3,-14 2,3-3,6-5,5-5,2-5,6-6,13-12,7-17,24-15,42-34,40-14,-4 36,14-4,11-2,9-3,4-1,3-2,-20 18,5-3,2 0,4-2,3 0,1-1,3 0,1-1,1 0,1 0,1 1,-13 8,2 0,1-1,2 0,1 0,0-1,2 1,0-1,1 0,0 1,1 0,0-1,0 2,0-1,1 1,-3 2,1-1,1 0,1 0,1 0,-1 0,1 1,1-1,-1 1,0 1,-1 0,0 1,0 0,-2 2,0 0,-1 1,7-3,-1 0,1 1,-1 0,0 1,-1 1,-1 1,-1 1,0 0,-2 2,-1 1,-1 0,-2 3,15-7,-2 2,-2 1,0 2,-3 1,-1 2,-2 1,-2 2,-3 2,13-5,-2 3,-3 2,-3 2,-5 3,-5 2,23-6,-10 5,-8 7,4 2,-30 17,-76 52,-34-9,-19-1,15-7,-6-1,-4 0,3-6,-3-1,-3 0,-2 0,-9 2,-2 0,-3 0,-4 1,20-6,-2 1,-2 1,-2 0,-1 1,-1 0,2 0,-2 1,-1 1,-1 0,-1 0,-1 1,0 0,6-2,0 0,-1 1,-1-1,0 1,0 0,0-1,0 1,0-2,-1 2,0-2,0 1,0 0,1-1,0-1,2-1,-5 1,0 0,1 0,1-2,1 0,1-1,1-2,-3 1,2-1,1-2,1 0,1-1,2-1,-24 4,3-1,3-2,1 0,13-4,2 0,1-2,2 0,-12 1,3-1,2-2,10-2,3-1,3-1,-14 0,7-2,18-3,6-2,-10-1,29-3,15-1,96-44,-22 28,9 3,19-5,13 0,6 4,-29 10,4 3,2 2,3 2,3 1,0 2,4 2,3 1,1 2,1 1,-1 0,-9 0,1 0,0 2,1 0,-1 0,0 1,-1 0,11 2,0 1,-1 0,-1 1,-2 0,-4 1,4 1,-1 0,-4 1,-3 0,-5-1,20 5,-7 0,-9 3,7 10,-16 6,-28-1,-13 5,-17 1,-9 2,-9 2,-6-1,-21 38,-14-19,-8-23,0-16,0-6,5 0,7-1,6-5,7-3,1-7,-5-6,-15-19,-26-30,18 7,-3-5,-13-12,-3-4,19 17,-1 1,-1 0,-1 1,-2 1,0 2,-24-10,-3 7,0 10,-4 9,21 11,-2 5,-3 2,-11 4,-2 4,-4 1,14 2,-3 0,-1 2,1 0,-2 1,0 0,0 0,1 0,-20 2,1 0,3-1,11-2,3-2,3-2,-16 0,6-3,11-1,5 0,17 0,4 0,-26 0,25 3,21 3,11 7,-8 11,2-6,-15 1,-3-12,-8-5,-9-2,-3 0,5-4,7-3,7-2,7-3,2 3,1 1,0 1,-2 2,-5 2,-2 1,0 2,4 0,9 0,9 1,17-41,4 24,11-33,0 30,14 16,9-5,4 14,-2-6,-10 0,-4 0,4 0,48 0,-7 0,16 0,-1 0,13 0,10 0,4 0,-25 2,4-1,4 1,3 0,2 0,1 0,-1 1,-2 0,0-1,2 1,1 0,1 0,2 1,1 0,2 0,-17 1,3-1,1 1,2 0,0 1,1 0,-1 0,1 0,-2 0,0 0,-3 1,13 0,-1 1,0 0,-1 1,-1-1,-1 0,-1 0,-2 0,-1 0,-2-1,-1 0,-1 1,-2-1,-1-1,-1 1,-2-1,-2-1,15 1,-1 1,-1-2,-5 0,-5-2,-8-3,14-4,-10-3,-5-3,20-7,-8-2,-20 1,-7 0,29-15,-31 4,-22-4,-12-7,2-19,17-19,-10 30,5-1,11-8,4 2,3-1,3 2,3 2,2 2,0 4,2 3,-1 6,3 3,2 3,0 2,-1 3,-1 2,-4 0,-1-1,-3 0,-1-3,-2-1,-2-2,-3-1,0 0,0 1,-2 1,-4 3,-2 3,30-9,-19 15,-21 11,-13 6,-10 78,-7 10,-5-3,-1 8,-1-2,1 2,-1-23,1 3,0 1,0 9,0 3,0 1,1 11,0 2,1 1,-1-24,1 0,0 0,0 0,1 22,1-2,-1-2,0-12,1-3,-1-4,2 10,-1-9,-2-18,0-8,-1 8,0-24,0-1,0 10,0 14,0 13,0 24,0-38,0 2,0 10,0 3,2 8,1 4,1 3,3 2,1 5,2 1,1 2,0 0,-1-3,1-2,-1-3,1-1,-1-8,1-2,0-13,1-4,10 28,0-40,3-30,7-23,14-21,17-19,17-9,10 11,-42 27,1 5,45 0,-13 11,-17 11,-19 13,-13 19,-6 18,-1 13,1 10,2 0,-2-7,-3-10,-7-18,-7-13,-6-12,25-80,-20 24,20-63,-26 54,-2-3,0-1,0-4,1-12,4 0,3 0,4-4,2-1,0-3,-1-3,-2-2,-2 3,-4 5,-3 5,-1 4,-1 0,0-3,0-8,2-9,2-11,1 39,0-2,2-2,0 0,0-2,-1 1,1 1,0 0,1-43,-3 8,-2 9,-3 4,-1 0,-4-4,-5-3,-3 0,-2 1,3 5,3 3,0 5,2 6,1-1,1-3,3-11,1-12,1-7,0 45,0 1,0-47,0 6,0-1,-2-8,0 42,1-2,0-3,-1-1,1-2,0-2,1-3,0-1,0-1,0-1,0 0,0 0,0 3,0 2,0 8,0 2,0 7,0 2,0-38,0 16,0 12,0 6,-2 3,-1-1,1 0,0 4,2 6,0 3,0-1,0-6,0-19,-3-19,0 35,0-2,-1-4,0 0,0 4,1 0,-1-38,2 17,2 16,0 9,0 3,0-2,0-2,0-5,0-10,0-6,0-6,0-1,0 2,0 5,0 6,0 9,0 10,2 6,1 7,1 3,1 7,6-7,1 9,9-10,-10 12,-2-8,-13-1,1-1,-1-5,2 10,1-5,-3-5,-1 7,-2-10,1 9,0-4,0-4,0-1,1-1,0 5,-3 0,0 3,-2 2,-4-2,-2-2,-6-7,-1-1,-5 2,1 7,1 8,2 7,-1 4,-10 6,-4 1,-17 3,-10-3,-24-7,34 2,-3-2,-13-1,-4 0,-12 0,-3 2,23 4,-1 1,-1 1,-5 1,0 0,-2 2,-1-1,-1 1,0-1,1 1,0 0,0 0,3 1,0-1,1-1,3 1,1-1,1 0,-29 0,2-1,3-1,1 0,4-2,0-1,6-1,1-1,5-2,1-1,5-1,2-2,7 2,1-1,4 0,1 1,5 0,0 1,-45-7,-1 0,1 0,9 2,8 2,9 5,7 5,-2 2,0 2,-5 0,-4 0,-1 0,3 0,8 0,9 0,10 0,2 0,4 0,3 0,-2 1,-1 4,-2 3,-5 4,-6 4,-7 0,-5 0,-1 0,2-2,2 2,3 0,0 0,2 2,-3 0,-5 1,-7-1,-7-1,-6-5,-11-3,42-6,-1-1,-4-1,0 1,-3-2,-1 1,-1-1,0 0,-1 0,-1 0,-1-1,-1-1,-1 0,1-1,0-2,0-1,0 1,1-1,3 0,1 1,5 1,1 0,1 2,2 1,-47-2,6 3,1 0,4 0,0 0,-4 0,1 3,1 4,1 4,4 2,3-1,3-3,7 0,2-3,3 1,2-3,3-1,5-1,6-2,3 0,6 0,6 0,4 0,5 0,4 0,-6 0,7 0,-8 0,5 0,3 0,-7 0,6 3,-5 2,10-31,-2 19,1-24,-23 28,-34 4,-9 2,31 1,-2 1,0 1,2 2,-30 6,10-4,28-6,-1-4,-28 0,22 0,-5 0,-15 0,-4 0,-16 0,-6 0,19 0,-2 1,-3-2,-9 1,-3-1,-2-1,20 1,-3-1,0 0,0 0,-5-1,0-1,-1 0,0 0,0-1,-1 0,0 0,0 0,-3 0,0-1,-1 1,1 1,-1-1,1 1,-1 0,0 1,2 0,-1 0,0 0,1 1,2-1,1 1,1 0,0 1,7 0,1 0,1 0,1 0,-20-1,2 0,2 0,5 0,1 1,1-1,2 0,1 0,0-1,0 0,1 0,-1-1,0 1,-1-1,1 0,0-1,0-1,1 0,5 0,1-1,1 1,5-1,1 0,2 0,-21-2,3 0,13 2,4 0,8 2,3 0,-31 1,23 2,14 2,8 0,-2 0,-10 0,-13 2,-13 5,-10 3,41-3,-1 1,-8 0,-3 0,-3 0,-2-1,-4-1,-1 0,-1-3,-1 0,-2-1,-1-1,-4-1,0 0,-4 0,0 0,2 0,1 0,3 0,1 0,4 0,2 0,6 0,2 0,4 0,3 0,4 0,1 0,1 0,-1 1,-1 0,-1 2,-4 0,0 0,0 3,-1 0,-1 1,1 0,0 1,1 0,4 1,1-1,1 0,1-1,-49 4,4-5,4-4,7-2,7 0,5 0,1 0,1 0,3 0,5 0,6 2,4 2,3 5,-1 4,2 0,-5 3,0-1,-4 2,-8 1,-3 1,-10-2,-7-5,0-5,-4-6,2-7,1-4,1-1,5 0,8 5,8 3,9 2,10 1,9 0,6 0,5 0,2-1,-1-3,1-4,-5-5,9 2,-39 24,-4-11,13 9,-4 0,3-11,-1-3,1 0,2-2,-30-3,5-3,5-1,6 1,-1-1,19 4,9 0,8 2,3 1,1-1,-13 1,7 0,-11 1,6 3,-3-1,-5-1,-6 1,-6 0,-9 2,-6 0,-3 0,1-3,8-2,8 0,9 1,7 3,5 1,0 0,0 0,-1 0,1 0,5 0,4 0,-1 0,-3 0,2 0,-4 0,4 0,-8 2,-10 2,-6 3,-1 0,8-1,12 0,12-1,-1 9,85 39,-16-19,11 6,7 1,13 5,10 5,8 3,-30-17,6 3,3 0,3 3,4 1,3 1,3 1,2 0,2 2,-18-10,3 1,2 0,1 2,2 0,2 0,2 2,1-1,1 1,2 1,1 0,2 0,0 1,2 0,0 0,-14-7,1 0,2 1,0 0,2 0,0 1,2 0,0 0,2 1,0 0,1 0,0 0,2 0,-1 1,2 0,0 0,0 0,1 0,1 0,-1 1,1-1,0 1,-10-5,1 0,0 1,2 0,0 0,0 0,1 0,1 1,0-1,0 1,1 0,0 0,1 0,0 0,0 0,0 1,0-1,1 0,-1 1,1-1,-1 0,1 1,-1-1,1 0,-1 1,0-1,-1 0,1 0,-3-1,0 0,0 0,1 0,-1 0,1 0,0 0,0-1,-1 1,1 0,0 0,0 0,0 0,0 0,0 0,0 0,0 1,0-1,0 0,0 0,-1 0,1 0,-1 1,1-1,-1 0,0 1,0-1,-1 0,1 1,1 0,1 1,-1-1,1 1,-1 0,1 0,0-1,0 1,-1 0,1 0,-1 0,1 1,-1-1,0 0,0 0,0 0,-1 0,0 0,0-1,-1 1,0 0,-1-1,0 1,0-1,-1 0,-1 0,0 0,0 0,7 4,1 0,-1-1,0 1,-1 0,0 0,0-1,-1 1,0-1,-1 1,0-1,0 0,-1 0,-1 0,-1-1,0 0,0 0,-2 0,0-1,-1 1,0-2,-2 1,0-1,11 6,-1-1,-1 0,-1 0,-1 0,0-1,-2 0,0 0,-1-1,-1 0,-1-1,0 0,-1 0,-1 0,-1-2,0 1,0-1,9 5,-1-1,1 0,-2 0,-1 0,0-1,-2-1,-1-1,-1 0,-2-1,-2-2,-1-1,-2 0,19 7,-3-1,-3-2,-2-1,-2-2,-2-1,-1-1,-2-2,5 1,-1-1,-3-2,-2-1,-2-2,-1-2,18 6,-2-2,-5-3,-4-4,-1-2,-6-3,-6-3,7 1,-8-3,26 7,-44-7,-29-7,-34 36,12-20,-19 28,26-31,-4-4,3 22,-3-11,2 23,-5-21,0 1,0-3,0-2,0 5,-8-3,-1 0,-7-1,2-5,1 3,1-1,-2 1,1-5,-4 4,2-4,-5 6,4-10,-5 11,6-12,-7 13,6-10,-2 6,0-3,-4 3,-3 1,-3 0,-3-2,-1-1,-3 0,-2 0,-2 2,-1-1,0 0,1-1,-1-2,0 0,1 0,-3 0,-4 1,-6-5,-12-3,-15-5,-16-4,39-1,-1 0,-1 0,-1-1,1 2,2 0,5-1,1 1,-32-1,13 1,10-1,7 2,1 3,1 2,-2 0,-2-3,0-2,2-2,2-2,2 0,6 0,3 0,3 0,6 0,3 0,3-1,-5-4,8 2,-8-4,-3 3,8 1,-11 2,12-1,-1 0,-10 0,8 0,-11 0,8-2,-4-3,-4-3,-1 0,-6 1,-1 2,-1 1,-2-1,2-1,0-1,-2-3,-4-3,-2 0,-6 2,-1 1,0 0,-1-2,-1-2,-3 0,-2 3,-2 4,0 2,2 0,1-2,2 0,-1 0,3 2,0 0,0 2,-8 0,-13-2,-14-1,43 2,-2 1,-3-1,-2 0,-3 0,0-1,-1 1,1 0,-2-1,0-1,0-1,1 0,0 0,0 0,1-1,2 1,3 2,1 2,6 1,1 2,-39-1,14 3,12 0,8 0,7 0,5 0,2 2,2 0,-5 0,0 2,0-1,5-1,8 0,5-2,6 0,-8 0,4 0,1 0,106 0,-40 0,20 0,3 0,-15 0,11-4,26-7,-27 1,5-2,22-7,6-2,-23 4,2-1,2 0,5-3,2 1,0-1,2 1,0 0,2 1,-1 1,1 1,1 1,2 2,1 1,1 2,2 1,0 2,1 2,2 0,0 2,-1 1,-5 1,-1 1,-1 1,-6-1,-2 2,-2-1,-7 0,-1 0,-2 0,19 0,-3 0,-10 0,-4 0,-13 0,-5 0,24 0,-23 0,-13 0,-5 0,0 2,5 6,2 3,3 6,5 0,4 1,6-2,1-1,3-5,7-3,10-2,14 0,-41-2,2-1,1 0,1 0,2-1,1 0,3 0,1 1,4-1,2 1,7-1,3 1,13-1,3 0,-26-1,2 0,0 0,5 0,1 0,0 0,4 0,0 0,0 0,0 0,0 0,1 0,4 0,0 0,1 0,2 0,1 0,-1 0,2 0,0 0,-2 0,-5 0,0 0,-3 0,-6 0,-1 0,-2 0,26 0,-4 0,-13 0,-2 0,-5 0,-2 0,-5 0,-1 0,2 0,1 0,5 0,3 0,9 0,4 0,-24 0,2 0,1 0,8 0,1 0,2 0,6 0,0 0,1 0,-1 0,0 0,-2 0,-3 0,-2 0,-2 0,-6 0,-2 0,-2 0,22 0,-4 0,-7 0,-3 0,-10 0,-3 0,-10-1,-4 0,30-4,-17 0,-10 1,-6 1,-2 1,-3 0,-5-3,-2 0,-4 0,2 0,2 2,3-1,8 1,12 0,12 1,12 2,2 0,-7-2,-8 0,-9-2,-6-2,-3-2,-3-5,3-5,5-4,7-4,5-4,-5-2,-6-3,-7-2,-9 0,-8 2,-8 4,-8 4,-3 1,-3 0,-2 0,-1 0,-49 10,1 3,-48 11,-7 4,35 0,-8-1,-7-1,-4-1,-6-2,-6-1,-4-1,11-2,-5-1,-3-1,-2-1,-2 0,0-1,4 1,-1-1,-1 0,-1-1,-2 0,0 0,0-1,5 1,0 0,-2-1,0 0,0 0,0 0,0 0,2 1,2 0,0 1,1-1,0 1,0 0,1 1,2 0,0 1,-2 0,1 2,1-1,1 2,1-1,0 2,2-1,-8 1,1 0,1 0,2 1,2 1,2 0,-18 0,5 2,2 0,0-1,5-1,0 1,2-2,2-1,5-1,1-1,2 0,2-2,-17-2,2-2,2 0,6 0,1 0,2 0,9 1,2 1,1 1,-20-1,3 2,12 0,4 2,-30-3,49 5,51 1,45 1,23 5,0-4,7-1,6-3,9-3,2-2,-18 0,1-2,2-1,4-2,-3 1,4-2,2-1,2-1,1 0,-5 2,2-2,1 1,1-1,1 0,0 0,4 0,1 0,0 0,0 0,1 1,-1-1,0 1,0 0,-1 1,1-1,-2 1,-1 1,10-2,-1 0,-1 1,-2 0,-2 0,-11 2,-1 1,-2-1,-1 1,-2 0,8-1,-3 0,-2 0,-2 1,10-3,-3 0,-2 0,-6 3,-1 0,-2 1,-5 2,-2 0,0 1,27-5,-2 2,-7 1,-4 2,-10 1,-3 1,-5 2,-2 1,-6 1,-2 0,42-1,-15 1,-15-3,-13 0,-6-3,-2 0,0 1,-4 2,-3 2,-2 3,5 0,9 1,12 1,13 0,18 2,-40 0,1 1,5 1,2 0,0 2,-1 1,-7 0,-2 1,25 8,-32 3,-24 5,-29 9,-25 9,-29 10,22-24,-2-1,-1-2,-1 0,0-3,1-1,-45 14,-2-4,44-14,-1 0,-2 1,-1 1,-2 1,-1 1,-3 3,-1 1,-1 1,-1 0,0 2,1 1,1-1,2 1,5-2,3-1,-31 18,24-10,28-15,19-9,79-78,-5 5,0-1,3-3,-15 16,0 2,6-3,2 0,6 0,3 1,3 0,2 2,0 1,-1 2,-6 7,-3 2,-7 4,-2 3,-9 5,-2 0,28-17,-18 7,-16 4,-8 1,-6 1,-4 0,-2 3,-4 0,-2 6,-5-4,-4-3,-4-2,2 2,5-1,1 5,2 0,0-5,-7 2,1 0,-53 2,-1 15,-4 8,-8 4,-4 3,-5 2,-22 2,-8-1,15-1,-6-1,-3 0,13-1,-3 0,-1-1,-2 1,-7 0,-1 0,-2 1,1-1,17 0,-1-1,1 1,0 0,2 1,-13 0,2 1,2-1,2 1,-16 1,4 1,5 0,14-1,3 0,5 1,-14 5,7 1,10 0,5 2,9 0,3 2,-40 22,4-3,-2 2,42-21,-1-1,-3 1,1-1,-1 0,1-2,-38 13,19-12,26-12,24-11,93-22,-20 6,4 4,3 0,16-8,-32 8,4-2,26-9,10-2,-12 5,4 0,6 0,-7 3,4 1,2 0,4 0,-8 3,4-1,1 1,1 1,0-1,2 1,2 1,-1-1,1 2,-2-1,-3 1,0 0,-2 1,0 0,-3 0,8-1,-1 1,-4 1,-4 0,4-1,-4 2,-7 0,9-1,-9 2,-15 1,-6 1,21-5,-19 3,-7-2,3 0,6-4,10-2,2-3,-1-2,-7-4,-8-3,-6-4,-6-1,-3-2,-7 0,-3 3,-4-5,-1-5,0-12,0-14,-5-10,-4-14,-11 42,-5 0,-5-5,-6-2,-6-7,-5 0,-6-1,-4 2,-7-4,-5 3,-4 4,-6 6,-7 7,-5 7,-8 4,-4 7,-11 7,-5 5,29 8,-2 2,0 1,-2 1,0 2,-1 1,-1 0,-1 2,0 2,3 2,0 2,1 2,-1 3,1 3,0 2,0 3,1 2,0 2,3 4,1 3,1 1,0 1,2 3,1 0,0 2,0 1,2 1,3-2,2 1,0-1,-25 15,3-3,9-8,3-4,10-9,3-4,-34 5,25-22,19-26,14-40,19 12,4-5,5-11,6-4,9-5,7-1,8 2,6 1,8 3,5 1,3 2,4-1,3-2,3-1,2-2,2 0,-20 22,0-1,-1 0,18-23,-4 1,-11 12,-5 2,-10 12,-7 3,-1-9,-20 22,-17 15,-20 10,-17 6,-17 9,-8 8,0 2,3-2,7-11,1-12,-3-13,-3-11,3-7,1-1,5 5,4 7,3 8,8 9,5 5,8 5,7 0,107 0,-33 0,8 0,20 0,12 0,3 0,-15 0,1 0,3 0,2 0,11 0,4 0,2 0,-1 0,-17 0,2 0,-1 0,0 1,-1-1,16 1,0 0,-2 0,-3 1,-13 0,-1 1,-3 1,-3 0,10 3,-3 0,-5 3,18 7,-7 4,-19 2,-6 2,-10-1,-5 0,19 17,-23-11,-15-11,-10-6,13 3,0-4,30 11,16 7,-29-11,1 2,6 2,0 0,-2-1,-1-1,35 12,-22-8,-23-8,-18-4,-12 9,23-14,-17 4,24-14,-20-26,-17 0,-11-36,-22-6,-8-13,1-5,6 4,6 2,3-8,12 42,-1-2,-1-6,-1 0,-2-5,0 0,-2-1,0 0,0-1,1 2,0 5,0 1,2 6,0 0,-10-37,5 11,5 9,6 7,4 12,3 6,2 9,0 9,0-3,-22 8,16-6,-12-2,18-1,4-6,-4-3,0 1,0 3,0-1,0-3,0-1,-1-4,-3 8,-7 1,-8 5,-5 9,0 6,-9 15,-7 2,-4 2,-2 3,13-1,3 1,0-2,1-4,2-2,3-2,-8 0,7 2,-9 4,9 3,-1 2,1-2,2 0,-10 7,5-1,-10 13,10 1,6 8,8 11,9 6,7 8,4-1,6-8,5-11,1-13,-2-5,-4-5,4 1,8-9,1-2,14-13,-5-5,8-3,3-5,1-3,0-8,0-5,-4-1,-1 4,-3 5,-2 4,0 1,-5 0,-2-4,-2-3,-4 0,-3 3,-3 6,5-2,-6 8,15-11,-10 12,10-7,3 4,8-6,8-3,4 1,-2 4,-5 5,-8 5,-10 4,-7 3,4 1,-4 17,0 2,-5 20,-7-1,2 4,1 1,0 0,-2 3,-2 1,-2-1,-1-3,-1-7,1-3,-2-2,0 2,0 3,-2 2,0 0,0-3,3 3,-1 1,1 6,-1 7,-2 8,2 10,0 9,-1 9,-1 7,-1-44,-1 2,0 2,0 0,0 2,0 0,0 0,0 0,0-3,0 0,0-2,0 0,0-1,0 0,-1 0,0-1,-1 1,-2 1,0 0,-2 2,0 0,1 1,-1 2,1 0,1 3,0 1,1 2,1-1,-2 0,0-1,0-2,0-1,-1-4,0-1,-5 44,0-4,0-4,-1-1,-1-1,0-1,-2 2,-1 6,5-40,1 0,-2 6,1 1,-2 6,0 1,1 2,0 1,0-4,1 1,0-2,1 0,2-6,0 0,1-4,1-2,1-3,2-1,-1 35,3-9,0-10,0-8,0-4,0 0,0 1,0 6,0-1,0-11,0-10,0-8,0-2,0-1,1 4,2 0,-1 1,0 7,-1-4,-1 2,0 0,0 3,0 0,0-1,0-2,2-4,2-6,0-6,3 7,-5-7,2 9,-4 8,6 8,5 30,3-6,5 12,4 6,-9-42,2 3,2 6,1 2,1 0,0-1,-1-3,-1-2,13 33,-8-27,-8-27,-3-14,4 4,4 0,0 1,-1-3,1 7,-7-4,5 10,-8-6,-1 1,-1 4,0 3,0 1,-2 1,-2-1,-2-2,-2 0,0 0,0 0,0 0,-2 0,-5-2,-8-4,-10-3,-12-7,-11-6,-13-5,-9-8,-10-7,-8-4,-6 0,42 8,-1 1,-1 2,-2 1,-6 1,-1 0,-3 0,0 0,1 1,0 2,3 1,2 2,8 1,3 1,-32 9,17-4,14-6,10-5,5-2,-1 0,0 2,-4 0,-6 1,-7 1,-8 3,-7 2,-5 1,-10-1,-14-4,44-3,-2 0,-5 0,0 0,0-1,-1 1,1-1,-1 0,1 0,1 0,1-1,1 0,0 0,2 0,4 0,1 0,-39 0,10 0,2 2,-5 3,-9 0,-7 0,47-4,-1 0,0-1,-1 0,0 0,1 0,-3 0,1 0,-1 0,0 0,1 0,1 0,1 0,2 0,-42 0,2 0,-1 0,-2 0,-3 1,5 2,7 3,6 2,6 1,0-3,2-3,2-1,3-2,7 0,5 0,4 0,2 0,5 0,5 0,2 0,-1 0,-2 0,-3 0,3 0,3 0,4-2,3-2,2 0,2 1,-11-2,7 2,-8-2,11 3,2 0,-3 2,-3 0,3 0,-3 0,5 0,-6-3,1 2,0-2,6 3,-13 0,-2-4,-25-6,-23-3,12 16,0 3,-6-8,31 12,0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22/09/2025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22.09.2025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22.09.2025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22.09.2025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6.svg"/><Relationship Id="rId21" Type="http://schemas.openxmlformats.org/officeDocument/2006/relationships/image" Target="../media/image24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sv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2076" y="3025676"/>
            <a:ext cx="9465924" cy="539457"/>
          </a:xfrm>
        </p:spPr>
        <p:txBody>
          <a:bodyPr>
            <a:normAutofit/>
          </a:bodyPr>
          <a:lstStyle/>
          <a:p>
            <a:r>
              <a:rPr lang="de-AT" sz="3000" dirty="0"/>
              <a:t>Lernstrecke 4 Wirtschaft in Österreich und der Welt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260"/>
            <a:ext cx="9144000" cy="1154589"/>
          </a:xfrm>
        </p:spPr>
        <p:txBody>
          <a:bodyPr>
            <a:normAutofit/>
          </a:bodyPr>
          <a:lstStyle/>
          <a:p>
            <a:r>
              <a:rPr lang="de-AT" sz="4900" b="1" dirty="0"/>
              <a:t>Good News</a:t>
            </a:r>
          </a:p>
        </p:txBody>
      </p:sp>
    </p:spTree>
    <p:extLst>
      <p:ext uri="{BB962C8B-B14F-4D97-AF65-F5344CB8AC3E}">
        <p14:creationId xmlns:p14="http://schemas.microsoft.com/office/powerpoint/2010/main" val="2661814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>
            <a:extLst>
              <a:ext uri="{FF2B5EF4-FFF2-40B4-BE49-F238E27FC236}">
                <a16:creationId xmlns:a16="http://schemas.microsoft.com/office/drawing/2014/main" id="{B5F86D76-9B8F-03CB-D9E3-D59AFC528D3F}"/>
              </a:ext>
            </a:extLst>
          </p:cNvPr>
          <p:cNvSpPr/>
          <p:nvPr/>
        </p:nvSpPr>
        <p:spPr>
          <a:xfrm>
            <a:off x="9052129" y="3120341"/>
            <a:ext cx="3273497" cy="2809336"/>
          </a:xfrm>
          <a:prstGeom prst="ellipse">
            <a:avLst/>
          </a:prstGeom>
          <a:solidFill>
            <a:srgbClr val="FCD5EE"/>
          </a:solidFill>
          <a:ln>
            <a:solidFill>
              <a:srgbClr val="A9D28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F200-D728-A714-DB5E-41ECB17D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B07AD90F-E916-F983-4D89-271A7CCFF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6C38B7AD-ACBC-8E90-F1FC-18240B0E7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0A45ECED-CBF9-7EA5-5869-874C49BDA9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C6008A8F-270E-09FE-35F4-9C386EED08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32C7634D-1802-3ABE-FB41-C9FD3101E8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37568" y="505838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027D280D-F700-61E2-033E-C2FA914EE74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EFB8430F-955A-E95E-78F5-57B3DD0D57B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FBDBD794-839C-210B-7FED-A0A216F35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691864FD-68F8-7F26-DAFE-2FADED7D0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A8492320-7568-5781-BA62-8D8812BBBE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9E2F3DC8-0ED9-952C-0B51-140649B1F0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23349" y="2088693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83352CE6-4FD1-DC93-0BBC-AF023DBA74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696E0F58-5879-45C6-DDB6-424BF37794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571167" y="4036705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14FA2E6C-0853-44CE-4AF9-EE7702071F2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A783E40E-EDCD-3ECA-006D-6B673A443B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A526291E-32AB-C44C-BF65-624646EDED1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66F66ADA-AFD1-F69B-0F8E-88A3FE419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7AF71EB5-AF3B-AF19-2A59-9FACC90E3D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321524" y="544928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F7B65163-7ABD-8593-6B15-5E1B8776A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51CED37A-B938-5DBA-D8A6-204455EC89E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2F45E845-137E-3F17-A0DA-51AEF3F866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125A1D7C-410E-C490-F2F9-3D9270FAA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5C87F513-D8F2-67E5-D27E-8EDE29442C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5D67688A-5B09-0F3A-16E7-C22EDEA15EC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46078" y="2038901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391BCE01-F9B4-1D0E-6908-506CAB2E0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D2DAAC5F-0127-259F-A415-C67A61F122A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2DB9AFC4-ED72-B34F-2B4A-FC4C237C8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15AB31F3-8B9F-1ED0-754D-0B83658EDB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D37710A-C215-F524-7625-C47AFBAFE07B}"/>
              </a:ext>
            </a:extLst>
          </p:cNvPr>
          <p:cNvSpPr/>
          <p:nvPr/>
        </p:nvSpPr>
        <p:spPr>
          <a:xfrm>
            <a:off x="5075568" y="3032737"/>
            <a:ext cx="7166610" cy="45719"/>
          </a:xfrm>
          <a:prstGeom prst="rect">
            <a:avLst/>
          </a:prstGeom>
          <a:solidFill>
            <a:srgbClr val="E3F0D9"/>
          </a:solidFill>
          <a:ln>
            <a:solidFill>
              <a:srgbClr val="E3F0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A60C8C7-7D84-1070-244B-6A986A3D8FA1}"/>
              </a:ext>
            </a:extLst>
          </p:cNvPr>
          <p:cNvSpPr/>
          <p:nvPr/>
        </p:nvSpPr>
        <p:spPr>
          <a:xfrm>
            <a:off x="1611451" y="1685334"/>
            <a:ext cx="8445655" cy="1254781"/>
          </a:xfrm>
          <a:prstGeom prst="rect">
            <a:avLst/>
          </a:prstGeom>
          <a:solidFill>
            <a:srgbClr val="E3F0D9"/>
          </a:solidFill>
          <a:ln>
            <a:solidFill>
              <a:srgbClr val="E3F0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</a:rPr>
              <a:t>Was bewegt uns – was wollen wir verändern? </a:t>
            </a:r>
            <a:endParaRPr lang="de-AT" sz="3200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4ABB52A-EE86-A2A7-70D9-342205F58038}"/>
              </a:ext>
            </a:extLst>
          </p:cNvPr>
          <p:cNvSpPr/>
          <p:nvPr/>
        </p:nvSpPr>
        <p:spPr>
          <a:xfrm>
            <a:off x="3087158" y="5012739"/>
            <a:ext cx="6007998" cy="1164224"/>
          </a:xfrm>
          <a:prstGeom prst="rect">
            <a:avLst/>
          </a:prstGeom>
          <a:solidFill>
            <a:srgbClr val="E3F0D9"/>
          </a:solidFill>
          <a:ln>
            <a:solidFill>
              <a:srgbClr val="E3F0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Think-Pair-Aufgabe:</a:t>
            </a:r>
          </a:p>
          <a:p>
            <a:pPr algn="ctr"/>
            <a:endParaRPr lang="de-AT" sz="1200" dirty="0">
              <a:solidFill>
                <a:schemeClr val="tx1"/>
              </a:solidFill>
            </a:endParaRPr>
          </a:p>
          <a:p>
            <a:pPr algn="ctr"/>
            <a:r>
              <a:rPr lang="de-AT" sz="2400" dirty="0">
                <a:solidFill>
                  <a:schemeClr val="tx1"/>
                </a:solidFill>
              </a:rPr>
              <a:t> Diskutiere mit deine:r Sitznachbar:in!</a:t>
            </a:r>
          </a:p>
        </p:txBody>
      </p:sp>
      <p:pic>
        <p:nvPicPr>
          <p:cNvPr id="10" name="Grafik 9" descr="Marke Fragezeichen Silhouette">
            <a:extLst>
              <a:ext uri="{FF2B5EF4-FFF2-40B4-BE49-F238E27FC236}">
                <a16:creationId xmlns:a16="http://schemas.microsoft.com/office/drawing/2014/main" id="{286B4801-29D1-6392-2654-EE772CE572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66349" y="848977"/>
            <a:ext cx="914400" cy="914400"/>
          </a:xfrm>
          <a:prstGeom prst="rect">
            <a:avLst/>
          </a:prstGeom>
        </p:spPr>
      </p:pic>
      <p:pic>
        <p:nvPicPr>
          <p:cNvPr id="12" name="Grafik 11" descr="Hilfe Silhouette">
            <a:extLst>
              <a:ext uri="{FF2B5EF4-FFF2-40B4-BE49-F238E27FC236}">
                <a16:creationId xmlns:a16="http://schemas.microsoft.com/office/drawing/2014/main" id="{7C1343F2-3D5F-7728-849D-92DEC9B82AA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39816" y="1021151"/>
            <a:ext cx="914400" cy="914400"/>
          </a:xfrm>
          <a:prstGeom prst="rect">
            <a:avLst/>
          </a:prstGeom>
        </p:spPr>
      </p:pic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8A313CF4-2A6E-B815-2BAF-9F3E41A513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8524" y="936527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8C031991-34E3-5F0D-32A9-1B0F9EE56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5847" y="859696"/>
            <a:ext cx="914400" cy="9144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366BCC8-A7C6-F57E-52FA-FA734056C36B}"/>
              </a:ext>
            </a:extLst>
          </p:cNvPr>
          <p:cNvSpPr/>
          <p:nvPr/>
        </p:nvSpPr>
        <p:spPr>
          <a:xfrm>
            <a:off x="4843" y="1570082"/>
            <a:ext cx="7166610" cy="45719"/>
          </a:xfrm>
          <a:prstGeom prst="rect">
            <a:avLst/>
          </a:prstGeom>
          <a:solidFill>
            <a:srgbClr val="E3F0D9"/>
          </a:solidFill>
          <a:ln>
            <a:solidFill>
              <a:srgbClr val="E3F0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46" name="Grafik 45" descr="Schulmädchen Silhouette">
            <a:extLst>
              <a:ext uri="{FF2B5EF4-FFF2-40B4-BE49-F238E27FC236}">
                <a16:creationId xmlns:a16="http://schemas.microsoft.com/office/drawing/2014/main" id="{A70D1ECB-2766-E1BF-E3AE-444AC2D0133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480390" y="4199647"/>
            <a:ext cx="1552418" cy="1552418"/>
          </a:xfrm>
          <a:prstGeom prst="rect">
            <a:avLst/>
          </a:prstGeom>
        </p:spPr>
      </p:pic>
      <p:pic>
        <p:nvPicPr>
          <p:cNvPr id="48" name="Grafik 47" descr="Schuljunge Silhouette">
            <a:extLst>
              <a:ext uri="{FF2B5EF4-FFF2-40B4-BE49-F238E27FC236}">
                <a16:creationId xmlns:a16="http://schemas.microsoft.com/office/drawing/2014/main" id="{4E2AB768-E26A-F159-ACE6-438448A6ED3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392652" y="3662400"/>
            <a:ext cx="1595870" cy="1595870"/>
          </a:xfrm>
          <a:prstGeom prst="rect">
            <a:avLst/>
          </a:prstGeom>
        </p:spPr>
      </p:pic>
      <p:pic>
        <p:nvPicPr>
          <p:cNvPr id="50" name="Grafik 49" descr="Chatblase Silhouette">
            <a:extLst>
              <a:ext uri="{FF2B5EF4-FFF2-40B4-BE49-F238E27FC236}">
                <a16:creationId xmlns:a16="http://schemas.microsoft.com/office/drawing/2014/main" id="{B1A1098B-2A86-CA9C-070E-23FC71EDFA1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679166" y="3509768"/>
            <a:ext cx="1090863" cy="1090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67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06CF34-3419-C248-B687-80ADF1A16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Tafelbild</a:t>
            </a:r>
          </a:p>
        </p:txBody>
      </p:sp>
      <p:pic>
        <p:nvPicPr>
          <p:cNvPr id="6" name="Inhaltsplatzhalter 5" descr="Ein Whiteboard mit Löschschwamm">
            <a:extLst>
              <a:ext uri="{FF2B5EF4-FFF2-40B4-BE49-F238E27FC236}">
                <a16:creationId xmlns:a16="http://schemas.microsoft.com/office/drawing/2014/main" id="{26DE2534-3E3A-FA93-CC19-143425A76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1492584"/>
            <a:ext cx="10896600" cy="4863766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B67A8C-55B7-838D-00EA-4430C3B14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2" name="Freihand 11">
                <a:extLst>
                  <a:ext uri="{FF2B5EF4-FFF2-40B4-BE49-F238E27FC236}">
                    <a16:creationId xmlns:a16="http://schemas.microsoft.com/office/drawing/2014/main" id="{BB71E60B-EB0D-5A7F-42B3-7E51A314792B}"/>
                  </a:ext>
                </a:extLst>
              </p14:cNvPr>
              <p14:cNvContentPartPr/>
              <p14:nvPr/>
            </p14:nvContentPartPr>
            <p14:xfrm>
              <a:off x="1523840" y="2072680"/>
              <a:ext cx="9153360" cy="3744000"/>
            </p14:xfrm>
          </p:contentPart>
        </mc:Choice>
        <mc:Fallback xmlns="">
          <p:pic>
            <p:nvPicPr>
              <p:cNvPr id="12" name="Freihand 11">
                <a:extLst>
                  <a:ext uri="{FF2B5EF4-FFF2-40B4-BE49-F238E27FC236}">
                    <a16:creationId xmlns:a16="http://schemas.microsoft.com/office/drawing/2014/main" id="{BB71E60B-EB0D-5A7F-42B3-7E51A314792B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34200" y="1893040"/>
                <a:ext cx="9333000" cy="410364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feld 7">
            <a:extLst>
              <a:ext uri="{FF2B5EF4-FFF2-40B4-BE49-F238E27FC236}">
                <a16:creationId xmlns:a16="http://schemas.microsoft.com/office/drawing/2014/main" id="{17A8AE1F-F3AF-2563-173E-628A4096B922}"/>
              </a:ext>
            </a:extLst>
          </p:cNvPr>
          <p:cNvSpPr txBox="1"/>
          <p:nvPr/>
        </p:nvSpPr>
        <p:spPr>
          <a:xfrm>
            <a:off x="3057970" y="2893415"/>
            <a:ext cx="60760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bg1"/>
                </a:solidFill>
              </a:rPr>
              <a:t>Was können wir als Klasse tun, um einen positiven Beitrag zur Gesellschaft, Umwelt oder Wirtschaft zu leisten?</a:t>
            </a:r>
          </a:p>
        </p:txBody>
      </p:sp>
    </p:spTree>
    <p:extLst>
      <p:ext uri="{BB962C8B-B14F-4D97-AF65-F5344CB8AC3E}">
        <p14:creationId xmlns:p14="http://schemas.microsoft.com/office/powerpoint/2010/main" val="889751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2F99C5-2717-51B8-7747-04AB81CB2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799F4D-B185-73BF-F8BE-41030DA64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6694F3B-E90D-AB01-07DB-FEBB91AB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Reflexion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A5CB480-F895-1EDD-9C55-DD2C0993C8C5}"/>
              </a:ext>
            </a:extLst>
          </p:cNvPr>
          <p:cNvSpPr/>
          <p:nvPr/>
        </p:nvSpPr>
        <p:spPr>
          <a:xfrm>
            <a:off x="1440280" y="1601281"/>
            <a:ext cx="9311440" cy="1060025"/>
          </a:xfrm>
          <a:custGeom>
            <a:avLst/>
            <a:gdLst>
              <a:gd name="connsiteX0" fmla="*/ 0 w 9311440"/>
              <a:gd name="connsiteY0" fmla="*/ 0 h 1060025"/>
              <a:gd name="connsiteX1" fmla="*/ 571988 w 9311440"/>
              <a:gd name="connsiteY1" fmla="*/ 0 h 1060025"/>
              <a:gd name="connsiteX2" fmla="*/ 1050863 w 9311440"/>
              <a:gd name="connsiteY2" fmla="*/ 0 h 1060025"/>
              <a:gd name="connsiteX3" fmla="*/ 1809080 w 9311440"/>
              <a:gd name="connsiteY3" fmla="*/ 0 h 1060025"/>
              <a:gd name="connsiteX4" fmla="*/ 2660411 w 9311440"/>
              <a:gd name="connsiteY4" fmla="*/ 0 h 1060025"/>
              <a:gd name="connsiteX5" fmla="*/ 3139285 w 9311440"/>
              <a:gd name="connsiteY5" fmla="*/ 0 h 1060025"/>
              <a:gd name="connsiteX6" fmla="*/ 3897503 w 9311440"/>
              <a:gd name="connsiteY6" fmla="*/ 0 h 1060025"/>
              <a:gd name="connsiteX7" fmla="*/ 4655720 w 9311440"/>
              <a:gd name="connsiteY7" fmla="*/ 0 h 1060025"/>
              <a:gd name="connsiteX8" fmla="*/ 5507052 w 9311440"/>
              <a:gd name="connsiteY8" fmla="*/ 0 h 1060025"/>
              <a:gd name="connsiteX9" fmla="*/ 5985926 w 9311440"/>
              <a:gd name="connsiteY9" fmla="*/ 0 h 1060025"/>
              <a:gd name="connsiteX10" fmla="*/ 6464800 w 9311440"/>
              <a:gd name="connsiteY10" fmla="*/ 0 h 1060025"/>
              <a:gd name="connsiteX11" fmla="*/ 6850559 w 9311440"/>
              <a:gd name="connsiteY11" fmla="*/ 0 h 1060025"/>
              <a:gd name="connsiteX12" fmla="*/ 7515662 w 9311440"/>
              <a:gd name="connsiteY12" fmla="*/ 0 h 1060025"/>
              <a:gd name="connsiteX13" fmla="*/ 8180765 w 9311440"/>
              <a:gd name="connsiteY13" fmla="*/ 0 h 1060025"/>
              <a:gd name="connsiteX14" fmla="*/ 8659639 w 9311440"/>
              <a:gd name="connsiteY14" fmla="*/ 0 h 1060025"/>
              <a:gd name="connsiteX15" fmla="*/ 9311440 w 9311440"/>
              <a:gd name="connsiteY15" fmla="*/ 0 h 1060025"/>
              <a:gd name="connsiteX16" fmla="*/ 9311440 w 9311440"/>
              <a:gd name="connsiteY16" fmla="*/ 508812 h 1060025"/>
              <a:gd name="connsiteX17" fmla="*/ 9311440 w 9311440"/>
              <a:gd name="connsiteY17" fmla="*/ 1060025 h 1060025"/>
              <a:gd name="connsiteX18" fmla="*/ 8460108 w 9311440"/>
              <a:gd name="connsiteY18" fmla="*/ 1060025 h 1060025"/>
              <a:gd name="connsiteX19" fmla="*/ 7795005 w 9311440"/>
              <a:gd name="connsiteY19" fmla="*/ 1060025 h 1060025"/>
              <a:gd name="connsiteX20" fmla="*/ 7036788 w 9311440"/>
              <a:gd name="connsiteY20" fmla="*/ 1060025 h 1060025"/>
              <a:gd name="connsiteX21" fmla="*/ 6464800 w 9311440"/>
              <a:gd name="connsiteY21" fmla="*/ 1060025 h 1060025"/>
              <a:gd name="connsiteX22" fmla="*/ 5706583 w 9311440"/>
              <a:gd name="connsiteY22" fmla="*/ 1060025 h 1060025"/>
              <a:gd name="connsiteX23" fmla="*/ 5041480 w 9311440"/>
              <a:gd name="connsiteY23" fmla="*/ 1060025 h 1060025"/>
              <a:gd name="connsiteX24" fmla="*/ 4283262 w 9311440"/>
              <a:gd name="connsiteY24" fmla="*/ 1060025 h 1060025"/>
              <a:gd name="connsiteX25" fmla="*/ 3618160 w 9311440"/>
              <a:gd name="connsiteY25" fmla="*/ 1060025 h 1060025"/>
              <a:gd name="connsiteX26" fmla="*/ 2953057 w 9311440"/>
              <a:gd name="connsiteY26" fmla="*/ 1060025 h 1060025"/>
              <a:gd name="connsiteX27" fmla="*/ 2381068 w 9311440"/>
              <a:gd name="connsiteY27" fmla="*/ 1060025 h 1060025"/>
              <a:gd name="connsiteX28" fmla="*/ 1995309 w 9311440"/>
              <a:gd name="connsiteY28" fmla="*/ 1060025 h 1060025"/>
              <a:gd name="connsiteX29" fmla="*/ 1330206 w 9311440"/>
              <a:gd name="connsiteY29" fmla="*/ 1060025 h 1060025"/>
              <a:gd name="connsiteX30" fmla="*/ 944446 w 9311440"/>
              <a:gd name="connsiteY30" fmla="*/ 1060025 h 1060025"/>
              <a:gd name="connsiteX31" fmla="*/ 0 w 9311440"/>
              <a:gd name="connsiteY31" fmla="*/ 1060025 h 1060025"/>
              <a:gd name="connsiteX32" fmla="*/ 0 w 9311440"/>
              <a:gd name="connsiteY32" fmla="*/ 508812 h 1060025"/>
              <a:gd name="connsiteX33" fmla="*/ 0 w 9311440"/>
              <a:gd name="connsiteY33" fmla="*/ 0 h 106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311440" h="1060025" fill="none" extrusionOk="0">
                <a:moveTo>
                  <a:pt x="0" y="0"/>
                </a:moveTo>
                <a:cubicBezTo>
                  <a:pt x="119785" y="25172"/>
                  <a:pt x="367301" y="-15929"/>
                  <a:pt x="571988" y="0"/>
                </a:cubicBezTo>
                <a:cubicBezTo>
                  <a:pt x="776675" y="15929"/>
                  <a:pt x="948839" y="-18382"/>
                  <a:pt x="1050863" y="0"/>
                </a:cubicBezTo>
                <a:cubicBezTo>
                  <a:pt x="1152888" y="18382"/>
                  <a:pt x="1450481" y="-18286"/>
                  <a:pt x="1809080" y="0"/>
                </a:cubicBezTo>
                <a:cubicBezTo>
                  <a:pt x="2167679" y="18286"/>
                  <a:pt x="2321812" y="-29483"/>
                  <a:pt x="2660411" y="0"/>
                </a:cubicBezTo>
                <a:cubicBezTo>
                  <a:pt x="2999010" y="29483"/>
                  <a:pt x="2930537" y="15046"/>
                  <a:pt x="3139285" y="0"/>
                </a:cubicBezTo>
                <a:cubicBezTo>
                  <a:pt x="3348033" y="-15046"/>
                  <a:pt x="3606956" y="31628"/>
                  <a:pt x="3897503" y="0"/>
                </a:cubicBezTo>
                <a:cubicBezTo>
                  <a:pt x="4188050" y="-31628"/>
                  <a:pt x="4418796" y="10748"/>
                  <a:pt x="4655720" y="0"/>
                </a:cubicBezTo>
                <a:cubicBezTo>
                  <a:pt x="4892644" y="-10748"/>
                  <a:pt x="5110271" y="32893"/>
                  <a:pt x="5507052" y="0"/>
                </a:cubicBezTo>
                <a:cubicBezTo>
                  <a:pt x="5903833" y="-32893"/>
                  <a:pt x="5844235" y="-6445"/>
                  <a:pt x="5985926" y="0"/>
                </a:cubicBezTo>
                <a:cubicBezTo>
                  <a:pt x="6127617" y="6445"/>
                  <a:pt x="6225788" y="14887"/>
                  <a:pt x="6464800" y="0"/>
                </a:cubicBezTo>
                <a:cubicBezTo>
                  <a:pt x="6703812" y="-14887"/>
                  <a:pt x="6676463" y="-3112"/>
                  <a:pt x="6850559" y="0"/>
                </a:cubicBezTo>
                <a:cubicBezTo>
                  <a:pt x="7024655" y="3112"/>
                  <a:pt x="7296122" y="6510"/>
                  <a:pt x="7515662" y="0"/>
                </a:cubicBezTo>
                <a:cubicBezTo>
                  <a:pt x="7735202" y="-6510"/>
                  <a:pt x="8000749" y="23802"/>
                  <a:pt x="8180765" y="0"/>
                </a:cubicBezTo>
                <a:cubicBezTo>
                  <a:pt x="8360781" y="-23802"/>
                  <a:pt x="8493587" y="-5850"/>
                  <a:pt x="8659639" y="0"/>
                </a:cubicBezTo>
                <a:cubicBezTo>
                  <a:pt x="8825691" y="5850"/>
                  <a:pt x="9009826" y="6835"/>
                  <a:pt x="9311440" y="0"/>
                </a:cubicBezTo>
                <a:cubicBezTo>
                  <a:pt x="9324927" y="119538"/>
                  <a:pt x="9312126" y="304487"/>
                  <a:pt x="9311440" y="508812"/>
                </a:cubicBezTo>
                <a:cubicBezTo>
                  <a:pt x="9310754" y="713137"/>
                  <a:pt x="9328719" y="797363"/>
                  <a:pt x="9311440" y="1060025"/>
                </a:cubicBezTo>
                <a:cubicBezTo>
                  <a:pt x="9060849" y="1050178"/>
                  <a:pt x="8730616" y="1069357"/>
                  <a:pt x="8460108" y="1060025"/>
                </a:cubicBezTo>
                <a:cubicBezTo>
                  <a:pt x="8189600" y="1050693"/>
                  <a:pt x="8005828" y="1028650"/>
                  <a:pt x="7795005" y="1060025"/>
                </a:cubicBezTo>
                <a:cubicBezTo>
                  <a:pt x="7584182" y="1091400"/>
                  <a:pt x="7236577" y="1094655"/>
                  <a:pt x="7036788" y="1060025"/>
                </a:cubicBezTo>
                <a:cubicBezTo>
                  <a:pt x="6836999" y="1025395"/>
                  <a:pt x="6719060" y="1080977"/>
                  <a:pt x="6464800" y="1060025"/>
                </a:cubicBezTo>
                <a:cubicBezTo>
                  <a:pt x="6210540" y="1039073"/>
                  <a:pt x="6020072" y="1092620"/>
                  <a:pt x="5706583" y="1060025"/>
                </a:cubicBezTo>
                <a:cubicBezTo>
                  <a:pt x="5393094" y="1027430"/>
                  <a:pt x="5202831" y="1080841"/>
                  <a:pt x="5041480" y="1060025"/>
                </a:cubicBezTo>
                <a:cubicBezTo>
                  <a:pt x="4880129" y="1039209"/>
                  <a:pt x="4497776" y="1061949"/>
                  <a:pt x="4283262" y="1060025"/>
                </a:cubicBezTo>
                <a:cubicBezTo>
                  <a:pt x="4068748" y="1058101"/>
                  <a:pt x="3780058" y="1062237"/>
                  <a:pt x="3618160" y="1060025"/>
                </a:cubicBezTo>
                <a:cubicBezTo>
                  <a:pt x="3456262" y="1057813"/>
                  <a:pt x="3131165" y="1029264"/>
                  <a:pt x="2953057" y="1060025"/>
                </a:cubicBezTo>
                <a:cubicBezTo>
                  <a:pt x="2774949" y="1090786"/>
                  <a:pt x="2514721" y="1070523"/>
                  <a:pt x="2381068" y="1060025"/>
                </a:cubicBezTo>
                <a:cubicBezTo>
                  <a:pt x="2247415" y="1049527"/>
                  <a:pt x="2076873" y="1072526"/>
                  <a:pt x="1995309" y="1060025"/>
                </a:cubicBezTo>
                <a:cubicBezTo>
                  <a:pt x="1913745" y="1047524"/>
                  <a:pt x="1482407" y="1054061"/>
                  <a:pt x="1330206" y="1060025"/>
                </a:cubicBezTo>
                <a:cubicBezTo>
                  <a:pt x="1178005" y="1065989"/>
                  <a:pt x="1053558" y="1074777"/>
                  <a:pt x="944446" y="1060025"/>
                </a:cubicBezTo>
                <a:cubicBezTo>
                  <a:pt x="835334" y="1045273"/>
                  <a:pt x="286780" y="1017019"/>
                  <a:pt x="0" y="1060025"/>
                </a:cubicBezTo>
                <a:cubicBezTo>
                  <a:pt x="-2899" y="915965"/>
                  <a:pt x="-23261" y="706573"/>
                  <a:pt x="0" y="508812"/>
                </a:cubicBezTo>
                <a:cubicBezTo>
                  <a:pt x="23261" y="311051"/>
                  <a:pt x="5022" y="147170"/>
                  <a:pt x="0" y="0"/>
                </a:cubicBezTo>
                <a:close/>
              </a:path>
              <a:path w="9311440" h="1060025" stroke="0" extrusionOk="0">
                <a:moveTo>
                  <a:pt x="0" y="0"/>
                </a:moveTo>
                <a:cubicBezTo>
                  <a:pt x="308790" y="15992"/>
                  <a:pt x="506061" y="-12874"/>
                  <a:pt x="758217" y="0"/>
                </a:cubicBezTo>
                <a:cubicBezTo>
                  <a:pt x="1010373" y="12874"/>
                  <a:pt x="1240233" y="25978"/>
                  <a:pt x="1609549" y="0"/>
                </a:cubicBezTo>
                <a:cubicBezTo>
                  <a:pt x="1978865" y="-25978"/>
                  <a:pt x="1915318" y="-19477"/>
                  <a:pt x="2181537" y="0"/>
                </a:cubicBezTo>
                <a:cubicBezTo>
                  <a:pt x="2447756" y="19477"/>
                  <a:pt x="2526660" y="-27122"/>
                  <a:pt x="2846640" y="0"/>
                </a:cubicBezTo>
                <a:cubicBezTo>
                  <a:pt x="3166620" y="27122"/>
                  <a:pt x="3383572" y="26013"/>
                  <a:pt x="3697972" y="0"/>
                </a:cubicBezTo>
                <a:cubicBezTo>
                  <a:pt x="4012372" y="-26013"/>
                  <a:pt x="4110517" y="28821"/>
                  <a:pt x="4456189" y="0"/>
                </a:cubicBezTo>
                <a:cubicBezTo>
                  <a:pt x="4801861" y="-28821"/>
                  <a:pt x="4734882" y="-3044"/>
                  <a:pt x="4935063" y="0"/>
                </a:cubicBezTo>
                <a:cubicBezTo>
                  <a:pt x="5135244" y="3044"/>
                  <a:pt x="5347504" y="9756"/>
                  <a:pt x="5600166" y="0"/>
                </a:cubicBezTo>
                <a:cubicBezTo>
                  <a:pt x="5852828" y="-9756"/>
                  <a:pt x="5801881" y="16744"/>
                  <a:pt x="5985926" y="0"/>
                </a:cubicBezTo>
                <a:cubicBezTo>
                  <a:pt x="6169971" y="-16744"/>
                  <a:pt x="6279073" y="1303"/>
                  <a:pt x="6464800" y="0"/>
                </a:cubicBezTo>
                <a:cubicBezTo>
                  <a:pt x="6650527" y="-1303"/>
                  <a:pt x="6922706" y="-26682"/>
                  <a:pt x="7223017" y="0"/>
                </a:cubicBezTo>
                <a:cubicBezTo>
                  <a:pt x="7523328" y="26682"/>
                  <a:pt x="7540692" y="1447"/>
                  <a:pt x="7795005" y="0"/>
                </a:cubicBezTo>
                <a:cubicBezTo>
                  <a:pt x="8049318" y="-1447"/>
                  <a:pt x="8082531" y="6965"/>
                  <a:pt x="8180765" y="0"/>
                </a:cubicBezTo>
                <a:cubicBezTo>
                  <a:pt x="8278999" y="-6965"/>
                  <a:pt x="9084063" y="24880"/>
                  <a:pt x="9311440" y="0"/>
                </a:cubicBezTo>
                <a:cubicBezTo>
                  <a:pt x="9325945" y="222791"/>
                  <a:pt x="9334549" y="310998"/>
                  <a:pt x="9311440" y="508812"/>
                </a:cubicBezTo>
                <a:cubicBezTo>
                  <a:pt x="9288331" y="706626"/>
                  <a:pt x="9316791" y="795338"/>
                  <a:pt x="9311440" y="1060025"/>
                </a:cubicBezTo>
                <a:cubicBezTo>
                  <a:pt x="9021853" y="1094234"/>
                  <a:pt x="8814982" y="1081490"/>
                  <a:pt x="8553223" y="1060025"/>
                </a:cubicBezTo>
                <a:cubicBezTo>
                  <a:pt x="8291464" y="1038560"/>
                  <a:pt x="8156762" y="1051717"/>
                  <a:pt x="7981234" y="1060025"/>
                </a:cubicBezTo>
                <a:cubicBezTo>
                  <a:pt x="7805706" y="1068333"/>
                  <a:pt x="7435105" y="1040669"/>
                  <a:pt x="7129903" y="1060025"/>
                </a:cubicBezTo>
                <a:cubicBezTo>
                  <a:pt x="6824701" y="1079381"/>
                  <a:pt x="6863246" y="1046099"/>
                  <a:pt x="6744143" y="1060025"/>
                </a:cubicBezTo>
                <a:cubicBezTo>
                  <a:pt x="6625040" y="1073951"/>
                  <a:pt x="6507444" y="1066991"/>
                  <a:pt x="6358383" y="1060025"/>
                </a:cubicBezTo>
                <a:cubicBezTo>
                  <a:pt x="6209322" y="1053059"/>
                  <a:pt x="6165320" y="1047408"/>
                  <a:pt x="5972624" y="1060025"/>
                </a:cubicBezTo>
                <a:cubicBezTo>
                  <a:pt x="5779928" y="1072642"/>
                  <a:pt x="5389089" y="1061325"/>
                  <a:pt x="5214406" y="1060025"/>
                </a:cubicBezTo>
                <a:cubicBezTo>
                  <a:pt x="5039723" y="1058725"/>
                  <a:pt x="4622054" y="1054353"/>
                  <a:pt x="4456189" y="1060025"/>
                </a:cubicBezTo>
                <a:cubicBezTo>
                  <a:pt x="4290324" y="1065697"/>
                  <a:pt x="3817121" y="1018690"/>
                  <a:pt x="3604857" y="1060025"/>
                </a:cubicBezTo>
                <a:cubicBezTo>
                  <a:pt x="3392593" y="1101360"/>
                  <a:pt x="3269352" y="1081772"/>
                  <a:pt x="2939755" y="1060025"/>
                </a:cubicBezTo>
                <a:cubicBezTo>
                  <a:pt x="2610158" y="1038278"/>
                  <a:pt x="2657330" y="1051144"/>
                  <a:pt x="2553995" y="1060025"/>
                </a:cubicBezTo>
                <a:cubicBezTo>
                  <a:pt x="2450660" y="1068906"/>
                  <a:pt x="2091168" y="1049833"/>
                  <a:pt x="1795778" y="1060025"/>
                </a:cubicBezTo>
                <a:cubicBezTo>
                  <a:pt x="1500388" y="1070217"/>
                  <a:pt x="1504110" y="1047550"/>
                  <a:pt x="1316904" y="1060025"/>
                </a:cubicBezTo>
                <a:cubicBezTo>
                  <a:pt x="1129698" y="1072500"/>
                  <a:pt x="434233" y="1060854"/>
                  <a:pt x="0" y="1060025"/>
                </a:cubicBezTo>
                <a:cubicBezTo>
                  <a:pt x="6448" y="789120"/>
                  <a:pt x="-4694" y="761894"/>
                  <a:pt x="0" y="508812"/>
                </a:cubicBezTo>
                <a:cubicBezTo>
                  <a:pt x="4694" y="255730"/>
                  <a:pt x="7073" y="107072"/>
                  <a:pt x="0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rgbClr val="70AD47"/>
            </a:solidFill>
            <a:extLst>
              <a:ext uri="{C807C97D-BFC1-408E-A445-0C87EB9F89A2}">
                <ask:lineSketchStyleProps xmlns:ask="http://schemas.microsoft.com/office/drawing/2018/sketchyshapes" sd="339706475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ysClr val="windowText" lastClr="000000"/>
                </a:solidFill>
              </a:rPr>
              <a:t>Engagement sichtbar machen! </a:t>
            </a:r>
          </a:p>
        </p:txBody>
      </p:sp>
      <p:pic>
        <p:nvPicPr>
          <p:cNvPr id="15" name="Grafik 14" descr="Fragezeichen Silhouette">
            <a:extLst>
              <a:ext uri="{FF2B5EF4-FFF2-40B4-BE49-F238E27FC236}">
                <a16:creationId xmlns:a16="http://schemas.microsoft.com/office/drawing/2014/main" id="{173930DF-19F5-1263-693C-7C2FF4FB5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85540" y="6059437"/>
            <a:ext cx="914400" cy="914400"/>
          </a:xfrm>
          <a:prstGeom prst="rect">
            <a:avLst/>
          </a:prstGeom>
        </p:spPr>
      </p:pic>
      <p:pic>
        <p:nvPicPr>
          <p:cNvPr id="17" name="Grafik 16" descr="Fragezeichen mit einfarbiger Füllung">
            <a:extLst>
              <a:ext uri="{FF2B5EF4-FFF2-40B4-BE49-F238E27FC236}">
                <a16:creationId xmlns:a16="http://schemas.microsoft.com/office/drawing/2014/main" id="{FE2FED39-E565-1FED-0315-0CD80833F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85540" y="4587474"/>
            <a:ext cx="914400" cy="914400"/>
          </a:xfrm>
          <a:prstGeom prst="rect">
            <a:avLst/>
          </a:prstGeom>
        </p:spPr>
      </p:pic>
      <p:pic>
        <p:nvPicPr>
          <p:cNvPr id="19" name="Grafik 18" descr="Marke Fragezeichen Silhouette">
            <a:extLst>
              <a:ext uri="{FF2B5EF4-FFF2-40B4-BE49-F238E27FC236}">
                <a16:creationId xmlns:a16="http://schemas.microsoft.com/office/drawing/2014/main" id="{34CFDC92-F440-2A93-31F7-CDA60E0DE6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5630" y="4691950"/>
            <a:ext cx="914400" cy="914400"/>
          </a:xfrm>
          <a:prstGeom prst="rect">
            <a:avLst/>
          </a:prstGeom>
        </p:spPr>
      </p:pic>
      <p:pic>
        <p:nvPicPr>
          <p:cNvPr id="21" name="Grafik 20" descr="Marke Fragezeichen mit einfarbiger Füllung">
            <a:extLst>
              <a:ext uri="{FF2B5EF4-FFF2-40B4-BE49-F238E27FC236}">
                <a16:creationId xmlns:a16="http://schemas.microsoft.com/office/drawing/2014/main" id="{DBD508DA-B026-1599-5B58-75120E8ED3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8976" y="5397398"/>
            <a:ext cx="914400" cy="914400"/>
          </a:xfrm>
          <a:prstGeom prst="rect">
            <a:avLst/>
          </a:prstGeom>
        </p:spPr>
      </p:pic>
      <p:pic>
        <p:nvPicPr>
          <p:cNvPr id="23" name="Grafik 22" descr="Fragezeichen mit einfarbiger Füllung">
            <a:extLst>
              <a:ext uri="{FF2B5EF4-FFF2-40B4-BE49-F238E27FC236}">
                <a16:creationId xmlns:a16="http://schemas.microsoft.com/office/drawing/2014/main" id="{15445B64-B412-6437-F946-C671420DD1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46448" y="5807075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Silhouette">
            <a:extLst>
              <a:ext uri="{FF2B5EF4-FFF2-40B4-BE49-F238E27FC236}">
                <a16:creationId xmlns:a16="http://schemas.microsoft.com/office/drawing/2014/main" id="{6C6D15FC-4BBD-8B51-5BF0-6CBE796B93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638384" y="5405714"/>
            <a:ext cx="914400" cy="914400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A741BC51-556E-AB66-2A40-D407CBB40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280" y="2834412"/>
            <a:ext cx="931144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Erstelle ein </a:t>
            </a:r>
            <a:r>
              <a:rPr kumimoji="0" lang="de-DE" altLang="de-DE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Fotoprotokoll</a:t>
            </a:r>
            <a:r>
              <a:rPr kumimoji="0" lang="de-DE" altLang="de-DE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ctr"/>
            <a:r>
              <a:rPr lang="de-AT" sz="2400" i="1" dirty="0"/>
              <a:t>Was haben wir mit unserem Projekt bewirkt?</a:t>
            </a:r>
          </a:p>
          <a:p>
            <a:pPr algn="ctr"/>
            <a:r>
              <a:rPr lang="de-AT" sz="2400" i="1" dirty="0"/>
              <a:t>Was war mein persönlicher Beitrag dazu?</a:t>
            </a:r>
          </a:p>
          <a:p>
            <a:pPr algn="ctr"/>
            <a:r>
              <a:rPr lang="de-AT" sz="2400" i="1" dirty="0"/>
              <a:t>Worauf bin ich besonders stolz?</a:t>
            </a:r>
          </a:p>
          <a:p>
            <a:pPr algn="ctr"/>
            <a:r>
              <a:rPr lang="de-AT" sz="2400" i="1" dirty="0"/>
              <a:t>Was hat mich während des Projekts berührt oder überrascht?</a:t>
            </a:r>
          </a:p>
          <a:p>
            <a:pPr algn="ctr"/>
            <a:r>
              <a:rPr lang="de-AT" sz="2400" i="1" dirty="0"/>
              <a:t>Welche Rückmeldungen haben wir bekommen?</a:t>
            </a:r>
          </a:p>
          <a:p>
            <a:pPr algn="ctr"/>
            <a:r>
              <a:rPr lang="de-AT" sz="2400" i="1" dirty="0"/>
              <a:t>Was bleibt mir von diesem Projekt in Erinnerung?</a:t>
            </a:r>
          </a:p>
        </p:txBody>
      </p:sp>
      <p:pic>
        <p:nvPicPr>
          <p:cNvPr id="3" name="Grafik 2" descr="Fragezeichen mit einfarbiger Füllung">
            <a:extLst>
              <a:ext uri="{FF2B5EF4-FFF2-40B4-BE49-F238E27FC236}">
                <a16:creationId xmlns:a16="http://schemas.microsoft.com/office/drawing/2014/main" id="{59997BF0-66F8-B9B1-06A7-2F16ABCE09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0550" y="582405"/>
            <a:ext cx="914400" cy="914400"/>
          </a:xfrm>
          <a:prstGeom prst="rect">
            <a:avLst/>
          </a:prstGeom>
        </p:spPr>
      </p:pic>
      <p:pic>
        <p:nvPicPr>
          <p:cNvPr id="7" name="Grafik 6" descr="Marke Fragezeichen Silhouette">
            <a:extLst>
              <a:ext uri="{FF2B5EF4-FFF2-40B4-BE49-F238E27FC236}">
                <a16:creationId xmlns:a16="http://schemas.microsoft.com/office/drawing/2014/main" id="{3AC3D4D9-A188-4E71-DE4D-991C2C1F58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51720" y="686881"/>
            <a:ext cx="914400" cy="914400"/>
          </a:xfrm>
          <a:prstGeom prst="rect">
            <a:avLst/>
          </a:prstGeom>
        </p:spPr>
      </p:pic>
      <p:pic>
        <p:nvPicPr>
          <p:cNvPr id="9" name="Grafik 8" descr="Marke Fragezeichen mit einfarbiger Füllung">
            <a:extLst>
              <a:ext uri="{FF2B5EF4-FFF2-40B4-BE49-F238E27FC236}">
                <a16:creationId xmlns:a16="http://schemas.microsoft.com/office/drawing/2014/main" id="{60055491-9919-EDDE-EBE1-69573843C3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63140" y="2427561"/>
            <a:ext cx="914400" cy="914400"/>
          </a:xfrm>
          <a:prstGeom prst="rect">
            <a:avLst/>
          </a:prstGeom>
        </p:spPr>
      </p:pic>
      <p:pic>
        <p:nvPicPr>
          <p:cNvPr id="11" name="Grafik 10" descr="Fragezeichen mit einfarbiger Füllung">
            <a:extLst>
              <a:ext uri="{FF2B5EF4-FFF2-40B4-BE49-F238E27FC236}">
                <a16:creationId xmlns:a16="http://schemas.microsoft.com/office/drawing/2014/main" id="{4F6F8073-196E-491C-527E-A5B45AEB95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82538" y="1802006"/>
            <a:ext cx="914400" cy="914400"/>
          </a:xfrm>
          <a:prstGeom prst="rect">
            <a:avLst/>
          </a:prstGeom>
        </p:spPr>
      </p:pic>
      <p:pic>
        <p:nvPicPr>
          <p:cNvPr id="12" name="Grafik 11" descr="Fragezeichen Silhouette">
            <a:extLst>
              <a:ext uri="{FF2B5EF4-FFF2-40B4-BE49-F238E27FC236}">
                <a16:creationId xmlns:a16="http://schemas.microsoft.com/office/drawing/2014/main" id="{9F13FD21-E10A-9A33-9D9D-794E9792E1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474474" y="140064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877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eeb2563c9ed4a24bde4251b8a17ca6a3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c585a28cabfbde45d7a1aa6665072cec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01D35C44-D7FA-48AD-ABC5-703ECFE81DA4}"/>
</file>

<file path=customXml/itemProps2.xml><?xml version="1.0" encoding="utf-8"?>
<ds:datastoreItem xmlns:ds="http://schemas.openxmlformats.org/officeDocument/2006/customXml" ds:itemID="{BF7C4BF0-DE87-4515-9CEA-0CFDF6E64DB5}"/>
</file>

<file path=customXml/itemProps3.xml><?xml version="1.0" encoding="utf-8"?>
<ds:datastoreItem xmlns:ds="http://schemas.openxmlformats.org/officeDocument/2006/customXml" ds:itemID="{A821CCCC-ED4E-47AC-9272-0E9CDE6AD50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Breitbild</PresentationFormat>
  <Paragraphs>21</Paragraphs>
  <Slides>4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</vt:lpstr>
      <vt:lpstr>Lernstrecke 4 Wirtschaft in Österreich und der Welt</vt:lpstr>
      <vt:lpstr>PowerPoint-Präsentation</vt:lpstr>
      <vt:lpstr>Tafelbild</vt:lpstr>
      <vt:lpstr>Reflexion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Degasperi, Tatjana</cp:lastModifiedBy>
  <cp:revision>1</cp:revision>
  <dcterms:created xsi:type="dcterms:W3CDTF">2025-09-22T14:18:59Z</dcterms:created>
  <dcterms:modified xsi:type="dcterms:W3CDTF">2025-09-22T14:19:08Z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